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91" r:id="rId4"/>
    <p:sldId id="292" r:id="rId5"/>
    <p:sldId id="264" r:id="rId6"/>
    <p:sldId id="281" r:id="rId7"/>
    <p:sldId id="260" r:id="rId8"/>
    <p:sldId id="282" r:id="rId9"/>
    <p:sldId id="265" r:id="rId10"/>
    <p:sldId id="267" r:id="rId11"/>
    <p:sldId id="283" r:id="rId12"/>
    <p:sldId id="293" r:id="rId13"/>
    <p:sldId id="295" r:id="rId14"/>
    <p:sldId id="296" r:id="rId15"/>
    <p:sldId id="266" r:id="rId16"/>
    <p:sldId id="258" r:id="rId17"/>
    <p:sldId id="268" r:id="rId18"/>
    <p:sldId id="273" r:id="rId19"/>
    <p:sldId id="288" r:id="rId20"/>
    <p:sldId id="289" r:id="rId21"/>
    <p:sldId id="290" r:id="rId22"/>
    <p:sldId id="271" r:id="rId23"/>
    <p:sldId id="272" r:id="rId24"/>
    <p:sldId id="276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65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44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28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9861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543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09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525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87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26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8319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070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36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7108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45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47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930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25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48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92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5190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01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hju/SSD_Project_BOYSCOUT/issues/8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7205169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SSD </a:t>
            </a:r>
            <a:r>
              <a:rPr lang="ko-KR" altLang="en-US" dirty="0"/>
              <a:t>프로젝트 발표 </a:t>
            </a:r>
            <a:r>
              <a:rPr lang="en-US" altLang="ko-KR" dirty="0"/>
              <a:t>– B</a:t>
            </a:r>
            <a:r>
              <a:rPr lang="ko-KR" altLang="en-US" dirty="0"/>
              <a:t>팀 </a:t>
            </a:r>
            <a:r>
              <a:rPr lang="en-US" altLang="ko-KR" dirty="0"/>
              <a:t>(</a:t>
            </a:r>
            <a:r>
              <a:rPr lang="en-US" altLang="ko-KR" dirty="0" err="1"/>
              <a:t>BoyScout</a:t>
            </a:r>
            <a:r>
              <a:rPr lang="en-US" altLang="ko-KR" dirty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ko-KR" sz="2000" i="1" dirty="0">
              <a:solidFill>
                <a:schemeClr val="bg1">
                  <a:lumMod val="6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2000" i="1" dirty="0">
                <a:solidFill>
                  <a:schemeClr val="bg1">
                    <a:lumMod val="65000"/>
                  </a:schemeClr>
                </a:solidFill>
              </a:rPr>
              <a:t>“코드를 처음보다 더 깨끗하게 만들어 놓고 떠나라</a:t>
            </a:r>
            <a:r>
              <a:rPr lang="en-US" altLang="ko-KR" sz="2000" i="1" dirty="0">
                <a:solidFill>
                  <a:schemeClr val="bg1">
                    <a:lumMod val="65000"/>
                  </a:schemeClr>
                </a:solidFill>
              </a:rPr>
              <a:t>.”</a:t>
            </a:r>
            <a:r>
              <a:rPr lang="ko-KR" altLang="en-US" sz="20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sz="2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9</a:t>
            </a:r>
            <a:r>
              <a:rPr lang="ko-KR" altLang="en-US" dirty="0"/>
              <a:t>차</a:t>
            </a:r>
            <a:r>
              <a:rPr lang="en-US" altLang="ko-KR" dirty="0"/>
              <a:t>(C++)</a:t>
            </a:r>
            <a:r>
              <a:rPr lang="ko-KR" altLang="en-US" dirty="0"/>
              <a:t> 차수 팀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sz="2000" dirty="0"/>
              <a:t>2025.08.04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- Clean Code</a:t>
            </a:r>
          </a:p>
        </p:txBody>
      </p:sp>
    </p:spTree>
    <p:extLst>
      <p:ext uri="{BB962C8B-B14F-4D97-AF65-F5344CB8AC3E}">
        <p14:creationId xmlns:p14="http://schemas.microsoft.com/office/powerpoint/2010/main" val="239114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– Refactoring#1</a:t>
            </a:r>
          </a:p>
        </p:txBody>
      </p:sp>
    </p:spTree>
    <p:extLst>
      <p:ext uri="{BB962C8B-B14F-4D97-AF65-F5344CB8AC3E}">
        <p14:creationId xmlns:p14="http://schemas.microsoft.com/office/powerpoint/2010/main" val="80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– Refactoring#2</a:t>
            </a:r>
          </a:p>
        </p:txBody>
      </p:sp>
    </p:spTree>
    <p:extLst>
      <p:ext uri="{BB962C8B-B14F-4D97-AF65-F5344CB8AC3E}">
        <p14:creationId xmlns:p14="http://schemas.microsoft.com/office/powerpoint/2010/main" val="183177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- TDD/Mocking#1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731A3-9C6F-43F5-A2A5-1A226569A809}"/>
              </a:ext>
            </a:extLst>
          </p:cNvPr>
          <p:cNvSpPr txBox="1"/>
          <p:nvPr/>
        </p:nvSpPr>
        <p:spPr>
          <a:xfrm>
            <a:off x="3051810" y="3275112"/>
            <a:ext cx="6103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 dirty="0" err="1">
                <a:solidFill>
                  <a:srgbClr val="1F2328"/>
                </a:solidFill>
                <a:effectLst/>
                <a:latin typeface="-apple-system"/>
              </a:rPr>
              <a:t>BestPractice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- TDD/Mocking</a:t>
            </a:r>
          </a:p>
        </p:txBody>
      </p:sp>
    </p:spTree>
    <p:extLst>
      <p:ext uri="{BB962C8B-B14F-4D97-AF65-F5344CB8AC3E}">
        <p14:creationId xmlns:p14="http://schemas.microsoft.com/office/powerpoint/2010/main" val="33435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Best Practice - TDD/Mocking#2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731A3-9C6F-43F5-A2A5-1A226569A809}"/>
              </a:ext>
            </a:extLst>
          </p:cNvPr>
          <p:cNvSpPr txBox="1"/>
          <p:nvPr/>
        </p:nvSpPr>
        <p:spPr>
          <a:xfrm>
            <a:off x="3051810" y="3275112"/>
            <a:ext cx="6103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ko-KR" b="0" i="0" dirty="0" err="1">
                <a:solidFill>
                  <a:srgbClr val="1F2328"/>
                </a:solidFill>
                <a:effectLst/>
                <a:latin typeface="-apple-system"/>
              </a:rPr>
              <a:t>BestPractice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 - TDD/Mocking</a:t>
            </a:r>
          </a:p>
        </p:txBody>
      </p:sp>
    </p:spTree>
    <p:extLst>
      <p:ext uri="{BB962C8B-B14F-4D97-AF65-F5344CB8AC3E}">
        <p14:creationId xmlns:p14="http://schemas.microsoft.com/office/powerpoint/2010/main" val="697867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Command Buffer </a:t>
            </a:r>
            <a:r>
              <a:rPr lang="ko-KR" altLang="en-US" dirty="0"/>
              <a:t>알고리즘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000" dirty="0">
                <a:hlinkClick r:id="rId3"/>
              </a:rPr>
              <a:t>3</a:t>
            </a:r>
            <a:r>
              <a:rPr lang="ko-KR" altLang="en-US" sz="2000" dirty="0">
                <a:hlinkClick r:id="rId3"/>
              </a:rPr>
              <a:t>일차 기능 확장 요구사항 </a:t>
            </a:r>
            <a:r>
              <a:rPr lang="en-US" altLang="ko-KR" sz="2000" dirty="0">
                <a:hlinkClick r:id="rId3"/>
              </a:rPr>
              <a:t>(SSD - Command Buffer) · Issue #80 · </a:t>
            </a:r>
            <a:r>
              <a:rPr lang="en-US" altLang="ko-KR" sz="2000" dirty="0" err="1">
                <a:hlinkClick r:id="rId3"/>
              </a:rPr>
              <a:t>ehju</a:t>
            </a:r>
            <a:r>
              <a:rPr lang="en-US" altLang="ko-KR" sz="2000" dirty="0">
                <a:hlinkClick r:id="rId3"/>
              </a:rPr>
              <a:t>/</a:t>
            </a:r>
            <a:r>
              <a:rPr lang="en-US" altLang="ko-KR" sz="2000" dirty="0" err="1">
                <a:hlinkClick r:id="rId3"/>
              </a:rPr>
              <a:t>SSD_Project_BOYSCOUT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020222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적용 알고리즘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디자인 패턴 적용 </a:t>
            </a:r>
            <a:r>
              <a:rPr lang="en-US" altLang="ko-KR" dirty="0"/>
              <a:t>Best Practice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79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SRP – </a:t>
            </a:r>
            <a:r>
              <a:rPr lang="en-US" dirty="0" err="1"/>
              <a:t>CommandParser</a:t>
            </a:r>
            <a:r>
              <a:rPr lang="en-US" dirty="0"/>
              <a:t> &amp; </a:t>
            </a:r>
            <a:r>
              <a:rPr lang="en-US" dirty="0" err="1"/>
              <a:t>ShellRunner</a:t>
            </a:r>
            <a:endParaRPr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84C07F1-3B13-424A-A2D6-A06BFD93F384}"/>
              </a:ext>
            </a:extLst>
          </p:cNvPr>
          <p:cNvSpPr/>
          <p:nvPr/>
        </p:nvSpPr>
        <p:spPr>
          <a:xfrm>
            <a:off x="5414439" y="3144163"/>
            <a:ext cx="948333" cy="64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755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Factory Pattern</a:t>
            </a:r>
            <a:endParaRPr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84C07F1-3B13-424A-A2D6-A06BFD93F384}"/>
              </a:ext>
            </a:extLst>
          </p:cNvPr>
          <p:cNvSpPr/>
          <p:nvPr/>
        </p:nvSpPr>
        <p:spPr>
          <a:xfrm>
            <a:off x="5414439" y="3144163"/>
            <a:ext cx="948333" cy="64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0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AF3C9B-7619-45C8-A867-9155A45C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/>
              <a:t>팀원 소개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5F03D-8C8E-48E4-94E4-3E1899CDA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팀명</a:t>
            </a:r>
            <a:endParaRPr lang="en-US" altLang="ko-KR" dirty="0"/>
          </a:p>
          <a:p>
            <a:pPr lvl="1"/>
            <a:r>
              <a:rPr lang="en-US" altLang="ko-KR" dirty="0" err="1"/>
              <a:t>BoyScout</a:t>
            </a:r>
            <a:endParaRPr lang="en-US" altLang="ko-KR" dirty="0"/>
          </a:p>
          <a:p>
            <a:pPr lvl="2"/>
            <a:r>
              <a:rPr lang="ko-KR" altLang="en-US" sz="1600" i="1" dirty="0">
                <a:solidFill>
                  <a:schemeClr val="bg2"/>
                </a:solidFill>
              </a:rPr>
              <a:t>“코드를 처음보다 더 깨끗하게 만들어 놓고 떠나라</a:t>
            </a:r>
            <a:r>
              <a:rPr lang="en-US" altLang="ko-KR" sz="1600" i="1" dirty="0">
                <a:solidFill>
                  <a:schemeClr val="bg2"/>
                </a:solidFill>
              </a:rPr>
              <a:t>.”</a:t>
            </a:r>
          </a:p>
          <a:p>
            <a:r>
              <a:rPr lang="ko-KR" altLang="en-US" dirty="0"/>
              <a:t>팀원</a:t>
            </a:r>
            <a:endParaRPr lang="en-US" altLang="ko-KR" dirty="0"/>
          </a:p>
          <a:p>
            <a:pPr lvl="1"/>
            <a:r>
              <a:rPr lang="en-US" altLang="ko-KR" dirty="0" err="1"/>
              <a:t>aspiry</a:t>
            </a:r>
            <a:r>
              <a:rPr lang="en-US" altLang="ko-KR" dirty="0"/>
              <a:t> 	- </a:t>
            </a:r>
            <a:r>
              <a:rPr lang="ko-KR" altLang="en-US" dirty="0"/>
              <a:t>정혜진님</a:t>
            </a:r>
          </a:p>
          <a:p>
            <a:pPr lvl="1"/>
            <a:r>
              <a:rPr lang="en-US" altLang="ko-KR" dirty="0"/>
              <a:t>sh1lee 	- </a:t>
            </a:r>
            <a:r>
              <a:rPr lang="ko-KR" altLang="en-US" dirty="0"/>
              <a:t>이승현님</a:t>
            </a:r>
          </a:p>
          <a:p>
            <a:pPr lvl="1"/>
            <a:r>
              <a:rPr lang="en-US" altLang="ko-KR" dirty="0" err="1"/>
              <a:t>liebeguso</a:t>
            </a:r>
            <a:r>
              <a:rPr lang="en-US" altLang="ko-KR" dirty="0"/>
              <a:t> 	- </a:t>
            </a:r>
            <a:r>
              <a:rPr lang="ko-KR" altLang="en-US" dirty="0" err="1"/>
              <a:t>박세운님</a:t>
            </a:r>
            <a:endParaRPr lang="ko-KR" altLang="en-US" dirty="0"/>
          </a:p>
          <a:p>
            <a:pPr lvl="1"/>
            <a:r>
              <a:rPr lang="en-US" altLang="ko-KR" dirty="0"/>
              <a:t>hh1012 	- </a:t>
            </a:r>
            <a:r>
              <a:rPr lang="ko-KR" altLang="en-US" dirty="0" err="1"/>
              <a:t>허훈님</a:t>
            </a:r>
            <a:endParaRPr lang="ko-KR" altLang="en-US" dirty="0"/>
          </a:p>
          <a:p>
            <a:pPr lvl="1"/>
            <a:r>
              <a:rPr lang="en-US" altLang="ko-KR" dirty="0" err="1"/>
              <a:t>uiyangco</a:t>
            </a:r>
            <a:r>
              <a:rPr lang="en-US" altLang="ko-KR" dirty="0"/>
              <a:t> 	- </a:t>
            </a:r>
            <a:r>
              <a:rPr lang="ko-KR" altLang="en-US" dirty="0"/>
              <a:t>정진섭님</a:t>
            </a:r>
          </a:p>
          <a:p>
            <a:pPr lvl="1"/>
            <a:r>
              <a:rPr lang="en-US" altLang="ko-KR" dirty="0" err="1"/>
              <a:t>ehju</a:t>
            </a:r>
            <a:r>
              <a:rPr lang="en-US" altLang="ko-KR" dirty="0"/>
              <a:t> 		- </a:t>
            </a:r>
            <a:r>
              <a:rPr lang="ko-KR" altLang="en-US" dirty="0"/>
              <a:t>주은혜님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436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err="1"/>
              <a:t>Singletone</a:t>
            </a:r>
            <a:r>
              <a:rPr lang="en-US" dirty="0"/>
              <a:t> Pattern</a:t>
            </a:r>
            <a:endParaRPr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84C07F1-3B13-424A-A2D6-A06BFD93F384}"/>
              </a:ext>
            </a:extLst>
          </p:cNvPr>
          <p:cNvSpPr/>
          <p:nvPr/>
        </p:nvSpPr>
        <p:spPr>
          <a:xfrm>
            <a:off x="5414439" y="3144163"/>
            <a:ext cx="948333" cy="64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0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Proxy Pattern</a:t>
            </a:r>
            <a:endParaRPr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F84C07F1-3B13-424A-A2D6-A06BFD93F384}"/>
              </a:ext>
            </a:extLst>
          </p:cNvPr>
          <p:cNvSpPr/>
          <p:nvPr/>
        </p:nvSpPr>
        <p:spPr>
          <a:xfrm>
            <a:off x="5414439" y="3144163"/>
            <a:ext cx="948333" cy="64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54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729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4C7CD1F-48F1-42EF-82B2-A6F8D797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AEE68A-1E0F-400F-A025-A6B6AD87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79" y="1156117"/>
            <a:ext cx="11196379" cy="5376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0901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4294967295"/>
          </p:nvPr>
        </p:nvSpPr>
        <p:spPr>
          <a:xfrm>
            <a:off x="1631950" y="2162969"/>
            <a:ext cx="8928100" cy="253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indent="0" algn="ctr">
              <a:spcBef>
                <a:spcPts val="0"/>
              </a:spcBef>
              <a:buSzPts val="3200"/>
              <a:buNone/>
            </a:pPr>
            <a:r>
              <a:rPr lang="ko-KR" altLang="en-US" sz="4400" i="1" dirty="0">
                <a:solidFill>
                  <a:schemeClr val="tx1"/>
                </a:solidFill>
              </a:rPr>
              <a:t>“코드를 처음보다 더 깨끗하게 만들어 놓고 </a:t>
            </a:r>
            <a:r>
              <a:rPr lang="ko-KR" altLang="en-US" sz="6000" i="1" dirty="0">
                <a:solidFill>
                  <a:schemeClr val="tx1"/>
                </a:solidFill>
              </a:rPr>
              <a:t>떠납니다</a:t>
            </a:r>
            <a:r>
              <a:rPr lang="en-US" altLang="ko-KR" sz="4400" i="1" dirty="0">
                <a:solidFill>
                  <a:schemeClr val="tx1"/>
                </a:solidFill>
              </a:rPr>
              <a:t>.”</a:t>
            </a:r>
            <a:r>
              <a:rPr lang="ko-KR" altLang="en-US" sz="4400" i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76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일잘러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818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Issue &amp; </a:t>
            </a:r>
            <a:r>
              <a:rPr lang="en-US" dirty="0" err="1"/>
              <a:t>Labes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4A14ED-4B63-4565-8968-D9792FA4C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13" y="1037412"/>
            <a:ext cx="7922355" cy="57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5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356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Overall Architecture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38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SSD Executor (UML &amp; Class)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22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 err="1"/>
              <a:t>TestShell</a:t>
            </a:r>
            <a:r>
              <a:rPr lang="en-US" altLang="ko-KR" dirty="0"/>
              <a:t> Executor (UML &amp; Class)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276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/>
              <a:t>CRA B</a:t>
            </a:r>
            <a:r>
              <a:rPr lang="en-US"/>
              <a:t>est </a:t>
            </a:r>
            <a:r>
              <a:rPr lang="en-US" dirty="0"/>
              <a:t>Practice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33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192</Words>
  <Application>Microsoft Office PowerPoint</Application>
  <PresentationFormat>와이드스크린</PresentationFormat>
  <Paragraphs>41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-apple-system</vt:lpstr>
      <vt:lpstr>Malgun Gothic</vt:lpstr>
      <vt:lpstr>Arial</vt:lpstr>
      <vt:lpstr>Office 테마</vt:lpstr>
      <vt:lpstr>PowerPoint 프레젠테이션</vt:lpstr>
      <vt:lpstr>팀원 소개</vt:lpstr>
      <vt:lpstr>PowerPoint 프레젠테이션</vt:lpstr>
      <vt:lpstr>Issue &amp; Labes</vt:lpstr>
      <vt:lpstr>PowerPoint 프레젠테이션</vt:lpstr>
      <vt:lpstr>Overall Architecture</vt:lpstr>
      <vt:lpstr>SSD Executor (UML &amp; Class)</vt:lpstr>
      <vt:lpstr>TestShell Executor (UML &amp; Class)</vt:lpstr>
      <vt:lpstr>PowerPoint 프레젠테이션</vt:lpstr>
      <vt:lpstr>Best Practice - Clean Code</vt:lpstr>
      <vt:lpstr>Best Practice – Refactoring#1</vt:lpstr>
      <vt:lpstr>Best Practice – Refactoring#2</vt:lpstr>
      <vt:lpstr>Best Practice - TDD/Mocking#1</vt:lpstr>
      <vt:lpstr>Best Practice - TDD/Mocking#2</vt:lpstr>
      <vt:lpstr>PowerPoint 프레젠테이션</vt:lpstr>
      <vt:lpstr>적용 알고리즘 </vt:lpstr>
      <vt:lpstr>PowerPoint 프레젠테이션</vt:lpstr>
      <vt:lpstr>SRP – CommandParser &amp; ShellRunner</vt:lpstr>
      <vt:lpstr>Command Factory Pattern</vt:lpstr>
      <vt:lpstr>Singletone Pattern</vt:lpstr>
      <vt:lpstr>Proxy Pattern</vt:lpstr>
      <vt:lpstr>PowerPoint 프레젠테이션</vt:lpstr>
      <vt:lpstr>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49</cp:revision>
  <dcterms:created xsi:type="dcterms:W3CDTF">2024-04-15T01:50:35Z</dcterms:created>
  <dcterms:modified xsi:type="dcterms:W3CDTF">2025-08-01T01:15:52Z</dcterms:modified>
</cp:coreProperties>
</file>