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94" d="100"/>
          <a:sy n="94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6:10:4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24575,'5'85'0,"3"0"0,39 158 0,-20-113 0,255 998 0,-259-1041 0,-3 2 0,8 102 0,-8-50 0,-9-62 0,-2-15 0,2-1 0,27 87 0,-23-94 0,-1 1 0,10 117 0,-4-22 0,-7-43 0,-5 1 0,-8 154 0,-3-110 0,4-150 8,-1 1 0,0-1 0,0 1 0,-1-1 0,1 1 0,-1-1 0,0 0 0,0 1 0,-1-1 0,1 0 0,-1 0 0,0 0 0,0 0 0,-3 4 0,3-6-73,0 0 1,-1-1-1,1 1 1,0-1-1,-1 1 0,1-1 1,-1 0-1,0 0 1,1 0-1,-1 0 1,0-1-1,1 1 1,-1-1-1,0 0 0,0 1 1,0-1-1,0 0 1,1-1-1,-1 1 1,0 0-1,0-1 1,-4-1-1,-32-8-6761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6:11:10.81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1,'0'11404,"0"-11603,0 173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6:11:33.98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0 232,'13288'-232,"-13270"232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6:12:45.3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1,'12758'0,"-12734"0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6:13:08.19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1,'0'11467,"0"-11463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8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6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2F79ACE-BB58-D9A8-4DFB-B3B387FFCB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t="6564" b="2676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A788FE-CE7A-4742-3791-B30A03A0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33451"/>
            <a:ext cx="5334000" cy="2576512"/>
          </a:xfrm>
        </p:spPr>
        <p:txBody>
          <a:bodyPr>
            <a:noAutofit/>
          </a:bodyPr>
          <a:lstStyle/>
          <a:p>
            <a:pPr algn="l"/>
            <a:r>
              <a:rPr lang="en-IN" sz="6600" dirty="0">
                <a:solidFill>
                  <a:srgbClr val="FFFFFF"/>
                </a:solidFill>
              </a:rPr>
              <a:t>Smart weather (without </a:t>
            </a:r>
            <a:r>
              <a:rPr lang="en-IN" sz="6600" dirty="0" err="1">
                <a:solidFill>
                  <a:srgbClr val="FFFFFF"/>
                </a:solidFill>
              </a:rPr>
              <a:t>jira</a:t>
            </a:r>
            <a:r>
              <a:rPr lang="en-IN" sz="66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70D76-5025-A1DD-5A56-6CB6D268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152900"/>
            <a:ext cx="6946900" cy="520700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rgbClr val="FFFFFF"/>
                </a:solidFill>
              </a:rPr>
              <a:t>Hemanth kumar reddy Edde</a:t>
            </a:r>
          </a:p>
        </p:txBody>
      </p:sp>
    </p:spTree>
    <p:extLst>
      <p:ext uri="{BB962C8B-B14F-4D97-AF65-F5344CB8AC3E}">
        <p14:creationId xmlns:p14="http://schemas.microsoft.com/office/powerpoint/2010/main" val="423862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A171F-ED85-0834-4611-E2624789132F}"/>
              </a:ext>
            </a:extLst>
          </p:cNvPr>
          <p:cNvSpPr txBox="1"/>
          <p:nvPr/>
        </p:nvSpPr>
        <p:spPr>
          <a:xfrm>
            <a:off x="812800" y="818118"/>
            <a:ext cx="1039368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1200" b="1" dirty="0"/>
              <a:t>These Highlighted are  the minimally viable product considering the goal of the organization is to launch quickly and rapidly improve and expand the product footprint</a:t>
            </a:r>
          </a:p>
          <a:p>
            <a:r>
              <a:rPr lang="en-IN" sz="1200" dirty="0"/>
              <a:t>To do list for Sprint</a:t>
            </a:r>
          </a:p>
          <a:p>
            <a:r>
              <a:rPr lang="en-IN" sz="1200" dirty="0"/>
              <a:t>1. </a:t>
            </a:r>
            <a:r>
              <a:rPr lang="en-IN" sz="1200" b="1" dirty="0"/>
              <a:t>Enable registration for free and paid users</a:t>
            </a:r>
          </a:p>
          <a:p>
            <a:r>
              <a:rPr lang="en-IN" sz="1200" dirty="0"/>
              <a:t>2. Build integrations with public weather services around the world</a:t>
            </a:r>
          </a:p>
          <a:p>
            <a:r>
              <a:rPr lang="en-IN" sz="1200" dirty="0"/>
              <a:t>3. </a:t>
            </a:r>
            <a:r>
              <a:rPr lang="en-IN" sz="1200" b="1" dirty="0"/>
              <a:t>Det locations based on GPS (if on a device) or IP</a:t>
            </a:r>
          </a:p>
          <a:p>
            <a:r>
              <a:rPr lang="en-IN" sz="1200" dirty="0"/>
              <a:t>4. Create a schema and a database for storing weather data based on location</a:t>
            </a:r>
          </a:p>
          <a:p>
            <a:r>
              <a:rPr lang="en-IN" sz="1200" dirty="0"/>
              <a:t>5. Build logic to reconcile and aggregate data from multiple service providers</a:t>
            </a:r>
          </a:p>
          <a:p>
            <a:r>
              <a:rPr lang="en-IN" sz="1200" dirty="0"/>
              <a:t>6. Access control for paid services</a:t>
            </a:r>
          </a:p>
          <a:p>
            <a:r>
              <a:rPr lang="en-IN" sz="1200" dirty="0"/>
              <a:t>7. </a:t>
            </a:r>
            <a:r>
              <a:rPr lang="en-IN" sz="1200" b="1" dirty="0"/>
              <a:t>Provide severe weather advisory to registered users on the portal</a:t>
            </a:r>
          </a:p>
          <a:p>
            <a:r>
              <a:rPr lang="en-IN" sz="1200" dirty="0"/>
              <a:t>8. Have provisions for advertisements on the portal and apps</a:t>
            </a:r>
          </a:p>
          <a:p>
            <a:r>
              <a:rPr lang="en-IN" sz="1200" dirty="0"/>
              <a:t>9. </a:t>
            </a:r>
            <a:r>
              <a:rPr lang="en-IN" sz="1200" b="1" dirty="0"/>
              <a:t>Show current weather at a location</a:t>
            </a:r>
          </a:p>
          <a:p>
            <a:r>
              <a:rPr lang="en-IN" sz="1200" dirty="0"/>
              <a:t>10. </a:t>
            </a:r>
            <a:r>
              <a:rPr lang="en-IN" sz="1200" b="1" dirty="0"/>
              <a:t>Show forecasts for five, ten, and fifteen days at a location</a:t>
            </a:r>
          </a:p>
          <a:p>
            <a:r>
              <a:rPr lang="en-IN" sz="1200" dirty="0"/>
              <a:t>11. Provide seasonal forecasts like seasonal precipitation and temperatures</a:t>
            </a:r>
          </a:p>
          <a:p>
            <a:r>
              <a:rPr lang="en-IN" sz="1200" dirty="0"/>
              <a:t>12. Show satellite images</a:t>
            </a:r>
          </a:p>
          <a:p>
            <a:r>
              <a:rPr lang="en-IN" sz="1200" dirty="0"/>
              <a:t>13. Show time-lapse videos of satellite forecasts</a:t>
            </a:r>
          </a:p>
          <a:p>
            <a:r>
              <a:rPr lang="en-IN" sz="1200" dirty="0"/>
              <a:t>14. Make a responsive design for the portal (usable for different devices and form factors)</a:t>
            </a:r>
          </a:p>
          <a:p>
            <a:r>
              <a:rPr lang="en-IN" sz="1200" dirty="0"/>
              <a:t>15. Publish API or Services for client apps</a:t>
            </a:r>
          </a:p>
          <a:p>
            <a:r>
              <a:rPr lang="en-IN" sz="1200" dirty="0"/>
              <a:t>16. </a:t>
            </a:r>
            <a:r>
              <a:rPr lang="en-IN" sz="1200" b="1" dirty="0"/>
              <a:t>Create apps for iOS and Android phones</a:t>
            </a:r>
          </a:p>
        </p:txBody>
      </p:sp>
    </p:spTree>
    <p:extLst>
      <p:ext uri="{BB962C8B-B14F-4D97-AF65-F5344CB8AC3E}">
        <p14:creationId xmlns:p14="http://schemas.microsoft.com/office/powerpoint/2010/main" val="19464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50A71F-393B-12BE-ADBB-D38B58FC7FE0}"/>
                  </a:ext>
                </a:extLst>
              </p14:cNvPr>
              <p14:cNvContentPartPr/>
              <p14:nvPr/>
            </p14:nvContentPartPr>
            <p14:xfrm>
              <a:off x="1808200" y="894000"/>
              <a:ext cx="224640" cy="133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50A71F-393B-12BE-ADBB-D38B58FC7F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2080" y="887880"/>
                <a:ext cx="236880" cy="13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160552-0917-1EFF-9358-BC112E1679F8}"/>
                  </a:ext>
                </a:extLst>
              </p14:cNvPr>
              <p14:cNvContentPartPr/>
              <p14:nvPr/>
            </p14:nvContentPartPr>
            <p14:xfrm>
              <a:off x="2477080" y="1056360"/>
              <a:ext cx="360" cy="410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160552-0917-1EFF-9358-BC112E1679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0960" y="1050240"/>
                <a:ext cx="12600" cy="41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C8555B-224D-2B95-1E52-0690BD09964D}"/>
                  </a:ext>
                </a:extLst>
              </p14:cNvPr>
              <p14:cNvContentPartPr/>
              <p14:nvPr/>
            </p14:nvContentPartPr>
            <p14:xfrm>
              <a:off x="2489320" y="5046240"/>
              <a:ext cx="4790520" cy="83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C8555B-224D-2B95-1E52-0690BD0996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3200" y="5040120"/>
                <a:ext cx="48027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1D9B0D-7E21-88E8-A70D-B387A18E1C74}"/>
                  </a:ext>
                </a:extLst>
              </p14:cNvPr>
              <p14:cNvContentPartPr/>
              <p14:nvPr/>
            </p14:nvContentPartPr>
            <p14:xfrm>
              <a:off x="2478880" y="2858520"/>
              <a:ext cx="460188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1D9B0D-7E21-88E8-A70D-B387A18E1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9880" y="2849880"/>
                <a:ext cx="461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6AFAB4-B972-EB0E-F5C7-06C7B84F9C3F}"/>
                  </a:ext>
                </a:extLst>
              </p14:cNvPr>
              <p14:cNvContentPartPr/>
              <p14:nvPr/>
            </p14:nvContentPartPr>
            <p14:xfrm>
              <a:off x="5035960" y="924240"/>
              <a:ext cx="360" cy="4129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6AFAB4-B972-EB0E-F5C7-06C7B84F9C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6960" y="915600"/>
                <a:ext cx="18000" cy="4147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F6BA79D-0628-B673-E6DE-4423E2B62C77}"/>
              </a:ext>
            </a:extLst>
          </p:cNvPr>
          <p:cNvSpPr txBox="1"/>
          <p:nvPr/>
        </p:nvSpPr>
        <p:spPr>
          <a:xfrm>
            <a:off x="6502400" y="924240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1,3,7,9,10,16</a:t>
            </a:r>
          </a:p>
          <a:p>
            <a:r>
              <a:rPr lang="en-IN" dirty="0"/>
              <a:t>Ideal for MVP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0E65A-CBB9-57C7-2D28-49B85D4A4241}"/>
              </a:ext>
            </a:extLst>
          </p:cNvPr>
          <p:cNvSpPr txBox="1"/>
          <p:nvPr/>
        </p:nvSpPr>
        <p:spPr>
          <a:xfrm>
            <a:off x="2156319" y="516252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11CF4-5AFD-879A-7809-660374CB3576}"/>
              </a:ext>
            </a:extLst>
          </p:cNvPr>
          <p:cNvSpPr txBox="1"/>
          <p:nvPr/>
        </p:nvSpPr>
        <p:spPr>
          <a:xfrm>
            <a:off x="6923813" y="50612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8B14D-0217-65BD-DFFD-DACCB6347EAB}"/>
              </a:ext>
            </a:extLst>
          </p:cNvPr>
          <p:cNvSpPr txBox="1"/>
          <p:nvPr/>
        </p:nvSpPr>
        <p:spPr>
          <a:xfrm>
            <a:off x="2156319" y="65462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49E0B-BB57-BF0B-B7FA-561AC1D76CFA}"/>
              </a:ext>
            </a:extLst>
          </p:cNvPr>
          <p:cNvSpPr txBox="1"/>
          <p:nvPr/>
        </p:nvSpPr>
        <p:spPr>
          <a:xfrm>
            <a:off x="3374589" y="5095666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Ease of Implementation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14522-CC64-909A-6E15-D81315BBD0D6}"/>
              </a:ext>
            </a:extLst>
          </p:cNvPr>
          <p:cNvSpPr txBox="1"/>
          <p:nvPr/>
        </p:nvSpPr>
        <p:spPr>
          <a:xfrm rot="16200000">
            <a:off x="621824" y="2719541"/>
            <a:ext cx="324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Potential customer Impact</a:t>
            </a:r>
          </a:p>
        </p:txBody>
      </p:sp>
    </p:spTree>
    <p:extLst>
      <p:ext uri="{BB962C8B-B14F-4D97-AF65-F5344CB8AC3E}">
        <p14:creationId xmlns:p14="http://schemas.microsoft.com/office/powerpoint/2010/main" val="80869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F2BA84-031A-9828-2AEC-34B31B15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78579"/>
              </p:ext>
            </p:extLst>
          </p:nvPr>
        </p:nvGraphicFramePr>
        <p:xfrm>
          <a:off x="0" y="677737"/>
          <a:ext cx="12192000" cy="493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06873532"/>
                    </a:ext>
                  </a:extLst>
                </a:gridCol>
                <a:gridCol w="3175726">
                  <a:extLst>
                    <a:ext uri="{9D8B030D-6E8A-4147-A177-3AD203B41FA5}">
                      <a16:colId xmlns:a16="http://schemas.microsoft.com/office/drawing/2014/main" val="352530859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840543903"/>
                    </a:ext>
                  </a:extLst>
                </a:gridCol>
                <a:gridCol w="1142352">
                  <a:extLst>
                    <a:ext uri="{9D8B030D-6E8A-4147-A177-3AD203B41FA5}">
                      <a16:colId xmlns:a16="http://schemas.microsoft.com/office/drawing/2014/main" val="1505879210"/>
                    </a:ext>
                  </a:extLst>
                </a:gridCol>
                <a:gridCol w="1494468">
                  <a:extLst>
                    <a:ext uri="{9D8B030D-6E8A-4147-A177-3AD203B41FA5}">
                      <a16:colId xmlns:a16="http://schemas.microsoft.com/office/drawing/2014/main" val="1982032247"/>
                    </a:ext>
                  </a:extLst>
                </a:gridCol>
                <a:gridCol w="1554906">
                  <a:extLst>
                    <a:ext uri="{9D8B030D-6E8A-4147-A177-3AD203B41FA5}">
                      <a16:colId xmlns:a16="http://schemas.microsoft.com/office/drawing/2014/main" val="413196486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309397264"/>
                    </a:ext>
                  </a:extLst>
                </a:gridCol>
              </a:tblGrid>
              <a:tr h="692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of “Completed Product”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TO-DO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Release Team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Scrum Team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78672"/>
                  </a:ext>
                </a:extLst>
              </a:tr>
              <a:tr h="602208">
                <a:tc rowSpan="6"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Android o iOS application that enables registered users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view current and forecasted weather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their location and advises them about it's inclemency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apps for iOS and Android phones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Team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93147"/>
                  </a:ext>
                </a:extLst>
              </a:tr>
              <a:tr h="6022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registration for free and paid users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1-2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3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 Pro"/>
                          <a:ea typeface="+mn-ea"/>
                          <a:cs typeface="+mn-cs"/>
                        </a:rPr>
                        <a:t>Scrum Team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23741"/>
                  </a:ext>
                </a:extLst>
              </a:tr>
              <a:tr h="6022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current weather at a location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 1-2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3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 Pro"/>
                          <a:ea typeface="+mn-ea"/>
                          <a:cs typeface="+mn-cs"/>
                        </a:rPr>
                        <a:t>Scrum Team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83618"/>
                  </a:ext>
                </a:extLst>
              </a:tr>
              <a:tr h="6022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forecasts for five, ten, and fifteen days at a location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Week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 Pro"/>
                          <a:ea typeface="+mn-ea"/>
                          <a:cs typeface="+mn-cs"/>
                        </a:rPr>
                        <a:t>Scrum Team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62086"/>
                  </a:ext>
                </a:extLst>
              </a:tr>
              <a:tr h="6022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forecasts for five, ten, and fifteen days at a location Detect locations based on GPS (if on a device) or IP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Week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 Pro"/>
                          <a:ea typeface="+mn-ea"/>
                          <a:cs typeface="+mn-cs"/>
                        </a:rPr>
                        <a:t>Scrum Team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79703"/>
                  </a:ext>
                </a:extLst>
              </a:tr>
              <a:tr h="65634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severe weather advisory to registered users on the portal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Week 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Verdana Pro"/>
                          <a:ea typeface="+mn-ea"/>
                          <a:cs typeface="+mn-cs"/>
                        </a:rPr>
                        <a:t>Scrum Team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9241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BAFE-6AA2-40F2-66B3-68F40AE3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29337"/>
              </p:ext>
            </p:extLst>
          </p:nvPr>
        </p:nvGraphicFramePr>
        <p:xfrm>
          <a:off x="0" y="5608320"/>
          <a:ext cx="1219200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212414860"/>
                    </a:ext>
                  </a:extLst>
                </a:gridCol>
                <a:gridCol w="8615680">
                  <a:extLst>
                    <a:ext uri="{9D8B030D-6E8A-4147-A177-3AD203B41FA5}">
                      <a16:colId xmlns:a16="http://schemas.microsoft.com/office/drawing/2014/main" val="3107911996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Team 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Composed of 4 members specializing with mobile phone software development both on iOS and Android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75105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Scrum Team 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Composed of 4 members specializing with software development and data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850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E1E62-539B-74C8-976F-C1A82912647C}"/>
              </a:ext>
            </a:extLst>
          </p:cNvPr>
          <p:cNvSpPr txBox="1"/>
          <p:nvPr/>
        </p:nvSpPr>
        <p:spPr>
          <a:xfrm>
            <a:off x="2377440" y="426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74881-83BB-692D-83B3-B889C0BF606A}"/>
              </a:ext>
            </a:extLst>
          </p:cNvPr>
          <p:cNvSpPr txBox="1"/>
          <p:nvPr/>
        </p:nvSpPr>
        <p:spPr>
          <a:xfrm>
            <a:off x="0" y="31406"/>
            <a:ext cx="1210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Propose a scaling model for this team given that different teams might be working on the development of the main system, interfaces, and integrations, custom-made apps, maintenance, and support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957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scrum process&#10;&#10;Description automatically generated">
            <a:extLst>
              <a:ext uri="{FF2B5EF4-FFF2-40B4-BE49-F238E27FC236}">
                <a16:creationId xmlns:a16="http://schemas.microsoft.com/office/drawing/2014/main" id="{7B6B7481-B2D5-C6F4-7881-9A305C8B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57200"/>
            <a:ext cx="9601199" cy="60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AE269-73DC-91BC-BC62-3D6EB9C9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303"/>
            <a:ext cx="12192000" cy="490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DFCFA-A61B-D8C5-997F-2D084C8D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059"/>
            <a:ext cx="12192000" cy="51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6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26139-5BB8-E4BD-77D1-F5C68908D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774"/>
            <a:ext cx="12192000" cy="463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9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0200D-2CB6-5190-A837-1C12022E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171"/>
            <a:ext cx="12192000" cy="436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5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0B6DB8-D937-A186-E59E-456918AA1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49733"/>
              </p:ext>
            </p:extLst>
          </p:nvPr>
        </p:nvGraphicFramePr>
        <p:xfrm>
          <a:off x="683260" y="756920"/>
          <a:ext cx="10500360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0360">
                  <a:extLst>
                    <a:ext uri="{9D8B030D-6E8A-4147-A177-3AD203B41FA5}">
                      <a16:colId xmlns:a16="http://schemas.microsoft.com/office/drawing/2014/main" val="3231445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Three personas for the users of the portal mentioned above. The personas should include: </a:t>
                      </a:r>
                      <a:r>
                        <a:rPr lang="en-IN" sz="1100" kern="0" dirty="0" err="1">
                          <a:effectLst/>
                        </a:rPr>
                        <a:t>Name,Role</a:t>
                      </a:r>
                      <a:r>
                        <a:rPr lang="en-IN" sz="1100" kern="0" dirty="0">
                          <a:effectLst/>
                        </a:rPr>
                        <a:t>, </a:t>
                      </a:r>
                      <a:r>
                        <a:rPr lang="en-IN" sz="1100" kern="0" dirty="0" err="1">
                          <a:effectLst/>
                        </a:rPr>
                        <a:t>Goals,Typical</a:t>
                      </a:r>
                      <a:r>
                        <a:rPr lang="en-IN" sz="1100" kern="0" dirty="0">
                          <a:effectLst/>
                        </a:rPr>
                        <a:t> system </a:t>
                      </a:r>
                      <a:r>
                        <a:rPr lang="en-IN" sz="1100" kern="0" dirty="0" err="1">
                          <a:effectLst/>
                        </a:rPr>
                        <a:t>usage,Preferences,and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6759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1- As a canteen owner, I would like to know when it is the best market a cold or hot beverages to my customers to increase my revenue for the day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322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2- As a news reporter I want to be updated on weather condition across the world’s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5353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3- As a Provisional store owner, I want to see weather conditions on my phone to decide on the products I should stock in my shop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093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015C92-7669-3DC7-17CF-CC6C2EE9F91D}"/>
              </a:ext>
            </a:extLst>
          </p:cNvPr>
          <p:cNvSpPr txBox="1"/>
          <p:nvPr/>
        </p:nvSpPr>
        <p:spPr>
          <a:xfrm>
            <a:off x="683260" y="294640"/>
            <a:ext cx="197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509F9-4B0C-DE48-8B03-53C384A331BC}"/>
              </a:ext>
            </a:extLst>
          </p:cNvPr>
          <p:cNvSpPr txBox="1"/>
          <p:nvPr/>
        </p:nvSpPr>
        <p:spPr>
          <a:xfrm>
            <a:off x="729447" y="1778000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Task-2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1383-3DDB-08FB-BDDE-CF6C230CD3B9}"/>
              </a:ext>
            </a:extLst>
          </p:cNvPr>
          <p:cNvSpPr txBox="1"/>
          <p:nvPr/>
        </p:nvSpPr>
        <p:spPr>
          <a:xfrm>
            <a:off x="683260" y="2221746"/>
            <a:ext cx="465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 personas and 5 user stories for each</a:t>
            </a:r>
          </a:p>
        </p:txBody>
      </p:sp>
    </p:spTree>
    <p:extLst>
      <p:ext uri="{BB962C8B-B14F-4D97-AF65-F5344CB8AC3E}">
        <p14:creationId xmlns:p14="http://schemas.microsoft.com/office/powerpoint/2010/main" val="296228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003B9F-2255-1093-2110-B478D6DD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61748"/>
              </p:ext>
            </p:extLst>
          </p:nvPr>
        </p:nvGraphicFramePr>
        <p:xfrm>
          <a:off x="365760" y="219167"/>
          <a:ext cx="11155680" cy="5319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6541168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72084113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325572226"/>
                    </a:ext>
                  </a:extLst>
                </a:gridCol>
              </a:tblGrid>
              <a:tr h="803368">
                <a:tc>
                  <a:txBody>
                    <a:bodyPr/>
                    <a:lstStyle/>
                    <a:p>
                      <a:r>
                        <a:rPr lang="en-IN" dirty="0"/>
                        <a:t>Epic-1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Stories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1-5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4744"/>
                  </a:ext>
                </a:extLst>
              </a:tr>
              <a:tr h="1172025">
                <a:tc rowSpan="5"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canteen owner, I would like to know when it is to best market a cold or hot beverages to my customers to increase my revenue for the day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the historical weather forecast &amp; actuals of my location that will help me decide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product is host to market for each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coacon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schema and a database for storing weather data based on location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2534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also want an app that I can use to market my products without purchasing a separate tool for weather forecasting and saves me money and increase profitability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provisions for advertisements on the portal and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773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the seasonal forecast with information such as how hot/cold will be the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day/week/month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seasonal forecasts like seasonal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precipitation and temperatures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3731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have the accessibility of the services I paid whenever &amp; wherever I need to either through mobile or computer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for paid services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5085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an application that I can share to my customers for free where they can also see my advertisements and increase my market &amp; profitability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registration for free and paid users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1A0E5-EE4F-B3C1-1944-EBA2CC820C24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Have provisions for advertisements on the portal and</a:t>
            </a:r>
          </a:p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0288D4-F9D5-1569-8C1D-4A55E9849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8799"/>
              </p:ext>
            </p:extLst>
          </p:nvPr>
        </p:nvGraphicFramePr>
        <p:xfrm>
          <a:off x="365760" y="219167"/>
          <a:ext cx="11155680" cy="5133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6541168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72084113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325572226"/>
                    </a:ext>
                  </a:extLst>
                </a:gridCol>
              </a:tblGrid>
              <a:tr h="803368">
                <a:tc>
                  <a:txBody>
                    <a:bodyPr/>
                    <a:lstStyle/>
                    <a:p>
                      <a:r>
                        <a:rPr lang="en-IN" dirty="0"/>
                        <a:t>Epic-2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Stories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1-5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4744"/>
                  </a:ext>
                </a:extLst>
              </a:tr>
              <a:tr h="674185">
                <a:tc rowSpan="5">
                  <a:txBody>
                    <a:bodyPr/>
                    <a:lstStyle/>
                    <a:p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news report, I want to have an access to a relevant application either thru mobile or a computer that will give me accurate gather conditions across the world, with images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the weather conditions of every country and major cities across the world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integrations with public weather services 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2534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the reports across multiple agencies and validate accuracy of reports I will be sharing to my news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logic to reconcile and aggregate data from multiple service providers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773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share satellite images from major continent to country and to major city view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satellite images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3731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and share the forecast timeline by day, by week, from land of storm to departure to each city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time-lapse videos of satellite forecasts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5085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have access to the portal from devices such as mobile, laptop, personal computer and android TVs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 API or Services for client apps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13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A0A19-F3BC-0CBD-F910-C6CA1CCBB806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Build logic to reconcile and aggregate data from multiple service providers</a:t>
            </a:r>
          </a:p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25FD-E29E-AA62-F083-6F52AF618B45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Have provisions for advertisements on the portal and</a:t>
            </a:r>
          </a:p>
          <a:p>
            <a:r>
              <a:rPr lang="en-IN" sz="1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Apps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19C9E2-4A6D-C767-8FF8-E0354C54F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05264"/>
              </p:ext>
            </p:extLst>
          </p:nvPr>
        </p:nvGraphicFramePr>
        <p:xfrm>
          <a:off x="447040" y="737327"/>
          <a:ext cx="11155680" cy="606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560">
                  <a:extLst>
                    <a:ext uri="{9D8B030D-6E8A-4147-A177-3AD203B41FA5}">
                      <a16:colId xmlns:a16="http://schemas.microsoft.com/office/drawing/2014/main" val="3965411680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720841134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2325572226"/>
                    </a:ext>
                  </a:extLst>
                </a:gridCol>
              </a:tblGrid>
              <a:tr h="803368">
                <a:tc>
                  <a:txBody>
                    <a:bodyPr/>
                    <a:lstStyle/>
                    <a:p>
                      <a:r>
                        <a:rPr lang="en-IN" dirty="0"/>
                        <a:t>Epic-3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Stories 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IN" dirty="0"/>
                        <a:t>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474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Provisional store owner, I want to see weather conditions on my phone to decide on the products that I should stock in my shop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access it through my android or </a:t>
                      </a:r>
                      <a:r>
                        <a:rPr lang="en-IN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IPhone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since my employees may also need it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Create apps for iOS and Android phones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Show current weather at a location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2534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have real time status of current weather at a location where I am so I can plan accordingly and close shop when needed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locations based on GPS (if on a device) or IP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637730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see the weather forecast ahead of time to ensure that I can stock my supplies accordingly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 forecasts for five, ten, and fifteen days at a location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73731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to be alerted about inclement weather so that I can close shop and ensure safety of my employees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severe weather advisory to registered users on the portal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5085"/>
                  </a:ext>
                </a:extLst>
              </a:tr>
              <a:tr h="80336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want an application that will allow me to have full access of the services I paid regardless of the time or place I use it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control for paid services</a:t>
                      </a:r>
                      <a:endParaRPr lang="en-IN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57196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1196</Words>
  <Application>Microsoft Office PowerPoint</Application>
  <PresentationFormat>Widescreen</PresentationFormat>
  <Paragraphs>147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Verdana Pro</vt:lpstr>
      <vt:lpstr>Verdana Pro Cond Semibold</vt:lpstr>
      <vt:lpstr>Wingdings</vt:lpstr>
      <vt:lpstr>TornVTI</vt:lpstr>
      <vt:lpstr>Smart weather (without jira)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weather (without jira)</dc:title>
  <dc:creator>HemanthKumarReddy Edde</dc:creator>
  <cp:lastModifiedBy>HemanthKumarReddy Edde</cp:lastModifiedBy>
  <cp:revision>1</cp:revision>
  <dcterms:created xsi:type="dcterms:W3CDTF">2024-03-26T15:21:18Z</dcterms:created>
  <dcterms:modified xsi:type="dcterms:W3CDTF">2024-03-26T17:16:15Z</dcterms:modified>
</cp:coreProperties>
</file>