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1"/>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945" r:id="rId51"/>
    <p:sldId id="2147477946" r:id="rId52"/>
    <p:sldId id="2147477947" r:id="rId53"/>
    <p:sldId id="2147477948" r:id="rId54"/>
    <p:sldId id="2147477949" r:id="rId55"/>
    <p:sldId id="2147477950" r:id="rId56"/>
    <p:sldId id="2147477951" r:id="rId57"/>
    <p:sldId id="2147477952" r:id="rId58"/>
    <p:sldId id="2147477953" r:id="rId59"/>
    <p:sldId id="2147477842" r:id="rId60"/>
    <p:sldId id="2147477965" r:id="rId61"/>
    <p:sldId id="2147477966" r:id="rId62"/>
    <p:sldId id="2147477967" r:id="rId63"/>
    <p:sldId id="2147477968" r:id="rId64"/>
    <p:sldId id="2147477969" r:id="rId65"/>
    <p:sldId id="2147477970" r:id="rId66"/>
    <p:sldId id="2147477931" r:id="rId67"/>
    <p:sldId id="2147374186" r:id="rId68"/>
    <p:sldId id="2147477963" r:id="rId69"/>
    <p:sldId id="319" r:id="rId70"/>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21"/>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2024/02/26</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ORGANISATION X</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Organisation X</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59</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63</a:t>
            </a:fld>
            <a:endParaRPr lang="en-US"/>
          </a:p>
        </p:txBody>
      </p:sp>
    </p:spTree>
    <p:extLst>
      <p:ext uri="{BB962C8B-B14F-4D97-AF65-F5344CB8AC3E}">
        <p14:creationId xmlns:p14="http://schemas.microsoft.com/office/powerpoint/2010/main" val="1711905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64</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65</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Organisation X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4094</TotalTime>
  <Words>10208</Words>
  <Application>Microsoft Macintosh PowerPoint</Application>
  <PresentationFormat>Custom</PresentationFormat>
  <Paragraphs>850</Paragraphs>
  <Slides>66</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66</vt:i4>
      </vt:variant>
    </vt:vector>
  </HeadingPairs>
  <TitlesOfParts>
    <vt:vector size="83"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59</cp:revision>
  <cp:lastPrinted>2023-10-27T06:48:18Z</cp:lastPrinted>
  <dcterms:created xsi:type="dcterms:W3CDTF">2018-01-08T18:03:55Z</dcterms:created>
  <dcterms:modified xsi:type="dcterms:W3CDTF">2024-02-26T13:37:24Z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