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87"/>
    <p:restoredTop sz="94444"/>
  </p:normalViewPr>
  <p:slideViewPr>
    <p:cSldViewPr snapToGrid="0">
      <p:cViewPr varScale="1">
        <p:scale>
          <a:sx n="76" d="100"/>
          <a:sy n="76" d="100"/>
        </p:scale>
        <p:origin x="192" y="1400"/>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2024/02/22</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SANCCOB</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SANCCOB</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SANCCOB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4076</TotalTime>
  <Words>9444</Words>
  <Application>Microsoft Macintosh PowerPoint</Application>
  <PresentationFormat>Custom</PresentationFormat>
  <Paragraphs>746</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55</cp:revision>
  <cp:lastPrinted>2023-10-27T06:48:18Z</cp:lastPrinted>
  <dcterms:created xsi:type="dcterms:W3CDTF">2018-01-08T18:03:55Z</dcterms:created>
  <dcterms:modified xsi:type="dcterms:W3CDTF">2024-02-22T06:53:20Z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