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BUSINESS X</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Business X</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Business X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