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98"/>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1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13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141" Type="http://schemas.microsoft.com/office/2018/10/relationships/authors" Target="authors.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bond.org.uk/resources/evidence-principles/" TargetMode="External"/><Relationship Id="rId7" Type="http://schemas.openxmlformats.org/officeDocument/2006/relationships/hyperlink" Target="https://enterprise.design/wiki/EDGY:License"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commonapproach.org/wp-content/uploads/2021/10/Common-Foundations_Version-2_EN_031121.pdf" TargetMode="External"/><Relationship Id="rId11" Type="http://schemas.openxmlformats.org/officeDocument/2006/relationships/hyperlink" Target="https://www.globalreporting.org/standards/" TargetMode="External"/><Relationship Id="rId5" Type="http://schemas.openxmlformats.org/officeDocument/2006/relationships/hyperlink" Target="https://www.commonapproach.org/what-is-impact-measurement/" TargetMode="External"/><Relationship Id="rId10" Type="http://schemas.openxmlformats.org/officeDocument/2006/relationships/hyperlink" Target="https://impacttoolkit.thegiin.org/" TargetMode="External"/><Relationship Id="rId4" Type="http://schemas.openxmlformats.org/officeDocument/2006/relationships/hyperlink" Target="https://www.cdc.gov/dhdsp/docs/CB-June2018-508.pdf" TargetMode="External"/><Relationship Id="rId9" Type="http://schemas.openxmlformats.org/officeDocument/2006/relationships/hyperlink" Target="https://thegiin.org/research/publication/impact-performance-benchmarks-overview/"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sparkstrategy.com.au/impact-measurement/#:~:text=An%20impact%20measurement%20framework%20builds,that%20arises%20from%20your%20activities" TargetMode="External"/><Relationship Id="rId3" Type="http://schemas.openxmlformats.org/officeDocument/2006/relationships/hyperlink" Target="https://investmentimpactindex.org/wp-content/uploads/2020/05/III-A-short-guide-How-to-develop-an-impact-strategy-Digital.pdf" TargetMode="External"/><Relationship Id="rId7" Type="http://schemas.openxmlformats.org/officeDocument/2006/relationships/hyperlink" Target="https://www.strategyand.pwc.com/gx/en/about/media/videos/2015-and-older/what-is-a-capability.html" TargetMode="External"/><Relationship Id="rId2" Type="http://schemas.openxmlformats.org/officeDocument/2006/relationships/hyperlink" Target="https://impactmanagementplatform.org/" TargetMode="External"/><Relationship Id="rId1" Type="http://schemas.openxmlformats.org/officeDocument/2006/relationships/slideLayout" Target="../slideLayouts/slideLayout2.xml"/><Relationship Id="rId6"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ncbi.nlm.nih.gov/books/NBK215271/"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4090</TotalTime>
  <Words>9411</Words>
  <Application>Microsoft Macintosh PowerPoint</Application>
  <PresentationFormat>Custom</PresentationFormat>
  <Paragraphs>731</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57</cp:revision>
  <cp:lastPrinted>2023-10-27T06:48:18Z</cp:lastPrinted>
  <dcterms:created xsi:type="dcterms:W3CDTF">2018-01-08T18:03:55Z</dcterms:created>
  <dcterms:modified xsi:type="dcterms:W3CDTF">2024-02-26T07:39:09Z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