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s/modernComment_7FFFE9B8_8EAE24F5.xml" ContentType="application/vnd.ms-powerpoint.comments+xml"/>
  <Override PartName="/ppt/comments/modernComment_7FFFE9C5_63E010F9.xml" ContentType="application/vnd.ms-powerpoint.comment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17"/>
    <p:restoredTop sz="94513"/>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comments/modernComment_7FFFE9B8_8EAE24F5.xml><?xml version="1.0" encoding="utf-8"?>
<p188:cmLst xmlns:a="http://schemas.openxmlformats.org/drawingml/2006/main" xmlns:r="http://schemas.openxmlformats.org/officeDocument/2006/relationships" xmlns:p188="http://schemas.microsoft.com/office/powerpoint/2018/8/main">
  <p188:cm id="{00DA0AE6-6DBD-FD4F-9FD5-6184D482C9C8}" authorId="{E3A2F49A-2705-60AC-CE71-C73CB2491471}" created="2024-02-20T15:07:20.062">
    <ac:txMkLst xmlns:ac="http://schemas.microsoft.com/office/drawing/2013/main/command">
      <pc:docMk xmlns:pc="http://schemas.microsoft.com/office/powerpoint/2013/main/command"/>
      <pc:sldMk xmlns:pc="http://schemas.microsoft.com/office/powerpoint/2013/main/command" cId="2393777397" sldId="2147477944"/>
      <ac:spMk id="8" creationId="{373CC9E7-BD67-9765-15B0-240CCB6E4D7F}"/>
      <ac:txMk cp="4" len="5">
        <ac:context len="132" hash="2093758977"/>
      </ac:txMk>
    </ac:txMkLst>
    <p188:pos x="1022879" y="648272"/>
    <p188:txBody>
      <a:bodyPr/>
      <a:lstStyle/>
      <a:p>
        <a:r>
          <a:rPr lang="en-US"/>
          <a:t>Working on making the graph thinner while not impacting the rest of the graphs</a:t>
        </a:r>
      </a:p>
    </p188:txBody>
  </p188:cm>
</p188:cmLst>
</file>

<file path=ppt/comments/modernComment_7FFFE9C5_63E010F9.xml><?xml version="1.0" encoding="utf-8"?>
<p188:cmLst xmlns:a="http://schemas.openxmlformats.org/drawingml/2006/main" xmlns:r="http://schemas.openxmlformats.org/officeDocument/2006/relationships" xmlns:p188="http://schemas.microsoft.com/office/powerpoint/2018/8/main">
  <p188:cm id="{D52B9A80-D5EC-4F89-B53F-9736C20BE7F3}" authorId="{861A4861-CBB8-D80B-4637-CBF32A7311F6}" status="resolved" created="2024-01-30T12:49:52.828">
    <pc:sldMkLst xmlns:pc="http://schemas.microsoft.com/office/powerpoint/2013/main/command">
      <pc:docMk/>
      <pc:sldMk cId="2653875948" sldId="2147477934"/>
    </pc:sldMkLst>
    <p188:txBody>
      <a:bodyPr/>
      <a:lstStyle/>
      <a:p>
        <a:r>
          <a:rPr lang="en-US"/>
          <a:t>[@Jessica-Leigh Paul] will the references be added consistently throughout?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C5_63E010F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B8_8EAE24F5.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EXAMPLE - V&amp;A WATERFFRONT</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3"/>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Example - V&amp;A Waterffront</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Example - V&amp;A Waterffron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53</cp:revision>
  <cp:lastPrinted>2023-10-27T06:48:18Z</cp:lastPrinted>
  <dcterms:created xsi:type="dcterms:W3CDTF">2018-01-08T18:03:55Z</dcterms:created>
  <dcterms:modified xsi:type="dcterms:W3CDTF">2024-02-21T08:52:51Z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