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98"/>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SANCCOB</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SANCCOB</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SANCCOB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4090</TotalTime>
  <Words>9411</Words>
  <Application>Microsoft Macintosh PowerPoint</Application>
  <PresentationFormat>Custom</PresentationFormat>
  <Paragraphs>731</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57</cp:revision>
  <cp:lastPrinted>2023-10-27T06:48:18Z</cp:lastPrinted>
  <dcterms:created xsi:type="dcterms:W3CDTF">2018-01-08T18:03:55Z</dcterms:created>
  <dcterms:modified xsi:type="dcterms:W3CDTF">2024-02-26T07:39:09Z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