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5"/>
  </p:handoutMasterIdLst>
  <p:sldIdLst>
    <p:sldId id="271" r:id="rId2"/>
    <p:sldId id="295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56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272" r:id="rId24"/>
    <p:sldId id="275" r:id="rId25"/>
    <p:sldId id="296" r:id="rId26"/>
    <p:sldId id="297" r:id="rId27"/>
    <p:sldId id="298" r:id="rId28"/>
    <p:sldId id="299" r:id="rId29"/>
    <p:sldId id="278" r:id="rId30"/>
    <p:sldId id="300" r:id="rId31"/>
    <p:sldId id="301" r:id="rId32"/>
    <p:sldId id="302" r:id="rId33"/>
    <p:sldId id="303" r:id="rId34"/>
  </p:sldIdLst>
  <p:sldSz cx="6858000" cy="9144000" type="screen4x3"/>
  <p:notesSz cx="9942513" cy="68119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0" autoAdjust="0"/>
  </p:normalViewPr>
  <p:slideViewPr>
    <p:cSldViewPr>
      <p:cViewPr varScale="1">
        <p:scale>
          <a:sx n="43" d="100"/>
          <a:sy n="43" d="100"/>
        </p:scale>
        <p:origin x="-158" y="-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69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419" cy="340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2778" y="0"/>
            <a:ext cx="4307417" cy="340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A135-AAD0-4573-81F6-72A83807F03C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70441"/>
            <a:ext cx="4307419" cy="3404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2778" y="6470441"/>
            <a:ext cx="4307417" cy="3404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DF8B-55EB-4A12-89B2-37FD69F365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9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5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55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1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29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11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0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9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F547-D9A9-4AD1-9504-B9F36CCEE733}" type="datetimeFigureOut">
              <a:rPr lang="en-GB" smtClean="0"/>
              <a:t>16/04/2015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03E9-4162-4AE0-B965-F4EAB7A2C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3563888"/>
            <a:ext cx="6172200" cy="1524000"/>
          </a:xfrm>
        </p:spPr>
        <p:txBody>
          <a:bodyPr/>
          <a:lstStyle/>
          <a:p>
            <a:r>
              <a:rPr lang="en-GB" dirty="0" smtClean="0"/>
              <a:t>SLACK</a:t>
            </a:r>
            <a:br>
              <a:rPr lang="en-GB" dirty="0" smtClean="0"/>
            </a:br>
            <a:r>
              <a:rPr lang="en-GB" dirty="0" smtClean="0"/>
              <a:t>v1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9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37" y="140364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28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85" y="1622231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9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748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348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8" y="133164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3164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54" y="133164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10" y="140364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458" y="140364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424" y="1520951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11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782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4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95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18" y="107950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45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56" y="3563888"/>
            <a:ext cx="6172200" cy="1524000"/>
          </a:xfrm>
        </p:spPr>
        <p:txBody>
          <a:bodyPr/>
          <a:lstStyle/>
          <a:p>
            <a:r>
              <a:rPr lang="en-GB" dirty="0" smtClean="0"/>
              <a:t>Slack </a:t>
            </a:r>
            <a:br>
              <a:rPr lang="en-GB" dirty="0" smtClean="0"/>
            </a:br>
            <a:r>
              <a:rPr lang="en-GB" dirty="0" smtClean="0"/>
              <a:t>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33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111561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5400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sz="5400" dirty="0" err="1">
                <a:solidFill>
                  <a:schemeClr val="tx1"/>
                </a:solidFill>
              </a:rPr>
              <a:t>Hierar</a:t>
            </a:r>
            <a:r>
              <a:rPr lang="en-GB" sz="5400" dirty="0">
                <a:solidFill>
                  <a:schemeClr val="tx1"/>
                </a:solidFill>
              </a:rPr>
              <a:t> fits\New\</a:t>
            </a:r>
            <a:r>
              <a:rPr lang="en-GB" sz="5400" dirty="0" err="1">
                <a:solidFill>
                  <a:schemeClr val="tx1"/>
                </a:solidFill>
              </a:rPr>
              <a:t>res_hierarfitmodels_cF</a:t>
            </a:r>
            <a:r>
              <a:rPr lang="en-GB" sz="5400" dirty="0">
                <a:solidFill>
                  <a:schemeClr val="tx1"/>
                </a:solidFill>
              </a:rPr>
              <a:t> (16-Apr-2015) v2 remaining </a:t>
            </a:r>
            <a:r>
              <a:rPr lang="en-GB" sz="5400" dirty="0" err="1">
                <a:solidFill>
                  <a:schemeClr val="tx1"/>
                </a:solidFill>
              </a:rPr>
              <a:t>BICredone</a:t>
            </a:r>
            <a:endParaRPr lang="en-GB" sz="5400" dirty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4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23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111561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5400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sz="5400" dirty="0" err="1">
                <a:solidFill>
                  <a:schemeClr val="tx1"/>
                </a:solidFill>
              </a:rPr>
              <a:t>Hierar</a:t>
            </a:r>
            <a:r>
              <a:rPr lang="en-GB" sz="5400" dirty="0">
                <a:solidFill>
                  <a:schemeClr val="tx1"/>
                </a:solidFill>
              </a:rPr>
              <a:t> fits\New\</a:t>
            </a:r>
            <a:r>
              <a:rPr lang="en-GB" sz="5400" dirty="0" err="1">
                <a:solidFill>
                  <a:schemeClr val="tx1"/>
                </a:solidFill>
              </a:rPr>
              <a:t>res_hierarfitmodels_cF</a:t>
            </a:r>
            <a:r>
              <a:rPr lang="en-GB" sz="5400" dirty="0">
                <a:solidFill>
                  <a:schemeClr val="tx1"/>
                </a:solidFill>
              </a:rPr>
              <a:t> (16-Apr-2015) v2 remaining </a:t>
            </a:r>
            <a:r>
              <a:rPr lang="en-GB" sz="5400" dirty="0" err="1">
                <a:solidFill>
                  <a:schemeClr val="tx1"/>
                </a:solidFill>
              </a:rPr>
              <a:t>BICredone</a:t>
            </a:r>
            <a:endParaRPr lang="en-GB" sz="5400" dirty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4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111561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5400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sz="5400" dirty="0" err="1">
                <a:solidFill>
                  <a:schemeClr val="tx1"/>
                </a:solidFill>
              </a:rPr>
              <a:t>Hierar</a:t>
            </a:r>
            <a:r>
              <a:rPr lang="en-GB" sz="5400" dirty="0">
                <a:solidFill>
                  <a:schemeClr val="tx1"/>
                </a:solidFill>
              </a:rPr>
              <a:t> fits\New\</a:t>
            </a:r>
            <a:r>
              <a:rPr lang="en-GB" sz="5400" dirty="0" err="1">
                <a:solidFill>
                  <a:schemeClr val="tx1"/>
                </a:solidFill>
              </a:rPr>
              <a:t>res_hierarfitmodels_cF</a:t>
            </a:r>
            <a:r>
              <a:rPr lang="en-GB" sz="5400" dirty="0">
                <a:solidFill>
                  <a:schemeClr val="tx1"/>
                </a:solidFill>
              </a:rPr>
              <a:t> (16-Apr-2015) v2 remaining </a:t>
            </a:r>
            <a:r>
              <a:rPr lang="en-GB" sz="5400" dirty="0" err="1">
                <a:solidFill>
                  <a:schemeClr val="tx1"/>
                </a:solidFill>
              </a:rPr>
              <a:t>BICredone</a:t>
            </a:r>
            <a:endParaRPr lang="en-GB" sz="5400" dirty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09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08" y="155857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4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111561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5400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sz="5400" dirty="0" err="1">
                <a:solidFill>
                  <a:schemeClr val="tx1"/>
                </a:solidFill>
              </a:rPr>
              <a:t>Hierar</a:t>
            </a:r>
            <a:r>
              <a:rPr lang="en-GB" sz="5400" dirty="0">
                <a:solidFill>
                  <a:schemeClr val="tx1"/>
                </a:solidFill>
              </a:rPr>
              <a:t> fits\New\</a:t>
            </a:r>
            <a:r>
              <a:rPr lang="en-GB" sz="5400" dirty="0" err="1">
                <a:solidFill>
                  <a:schemeClr val="tx1"/>
                </a:solidFill>
              </a:rPr>
              <a:t>res_hierarfitmodels_cF</a:t>
            </a:r>
            <a:r>
              <a:rPr lang="en-GB" sz="5400" dirty="0">
                <a:solidFill>
                  <a:schemeClr val="tx1"/>
                </a:solidFill>
              </a:rPr>
              <a:t> (16-Apr-2015) v2 remaining </a:t>
            </a:r>
            <a:r>
              <a:rPr lang="en-GB" sz="5400" dirty="0" err="1">
                <a:solidFill>
                  <a:schemeClr val="tx1"/>
                </a:solidFill>
              </a:rPr>
              <a:t>BICredone</a:t>
            </a:r>
            <a:endParaRPr lang="en-GB" sz="5400" dirty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6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87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41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1115616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5400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sz="5400" dirty="0" err="1">
                <a:solidFill>
                  <a:schemeClr val="tx1"/>
                </a:solidFill>
              </a:rPr>
              <a:t>Hierar</a:t>
            </a:r>
            <a:r>
              <a:rPr lang="en-GB" sz="5400" dirty="0">
                <a:solidFill>
                  <a:schemeClr val="tx1"/>
                </a:solidFill>
              </a:rPr>
              <a:t> fits\New\</a:t>
            </a:r>
            <a:r>
              <a:rPr lang="en-GB" sz="5400" dirty="0" err="1">
                <a:solidFill>
                  <a:schemeClr val="tx1"/>
                </a:solidFill>
              </a:rPr>
              <a:t>res_hierarfitmodels_cF</a:t>
            </a:r>
            <a:r>
              <a:rPr lang="en-GB" sz="5400" dirty="0">
                <a:solidFill>
                  <a:schemeClr val="tx1"/>
                </a:solidFill>
              </a:rPr>
              <a:t> (16-Apr-2015) v2 remaining </a:t>
            </a:r>
            <a:r>
              <a:rPr lang="en-GB" sz="5400" dirty="0" err="1">
                <a:solidFill>
                  <a:schemeClr val="tx1"/>
                </a:solidFill>
              </a:rPr>
              <a:t>BICredone</a:t>
            </a:r>
            <a:endParaRPr lang="en-GB" sz="5400" dirty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" y="197971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924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v2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026" y="174866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3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56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33" y="1331640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v2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368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19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v2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19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v2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542655"/>
            <a:ext cx="31623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197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32500" lnSpcReduction="20000"/>
          </a:bodyPr>
          <a:lstStyle/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v2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7400" b="1" dirty="0" smtClean="0">
                <a:solidFill>
                  <a:schemeClr val="tx1"/>
                </a:solidFill>
              </a:rPr>
              <a:t>Transform </a:t>
            </a:r>
            <a:r>
              <a:rPr lang="en-GB" sz="7400" b="1" dirty="0" smtClean="0">
                <a:solidFill>
                  <a:schemeClr val="tx1"/>
                </a:solidFill>
              </a:rPr>
              <a:t>= +1;</a:t>
            </a:r>
            <a:endParaRPr lang="en-GB" sz="7400" b="1" dirty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140364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19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26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475656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2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18762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61967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403648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28" y="1547664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92" y="0"/>
            <a:ext cx="6827607" cy="899592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\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D:\Dropbox\SANDISK\8 Explore Mem\3b Modelling\1 Inputs\2b </a:t>
            </a:r>
            <a:r>
              <a:rPr lang="en-GB" dirty="0" err="1">
                <a:solidFill>
                  <a:schemeClr val="tx1"/>
                </a:solidFill>
              </a:rPr>
              <a:t>Hierar</a:t>
            </a:r>
            <a:r>
              <a:rPr lang="en-GB" dirty="0">
                <a:solidFill>
                  <a:schemeClr val="tx1"/>
                </a:solidFill>
              </a:rPr>
              <a:t> fits\New\</a:t>
            </a:r>
            <a:r>
              <a:rPr lang="en-GB" dirty="0" err="1">
                <a:solidFill>
                  <a:schemeClr val="tx1"/>
                </a:solidFill>
              </a:rPr>
              <a:t>res_hierarfitmodels_cF</a:t>
            </a:r>
            <a:r>
              <a:rPr lang="en-GB" dirty="0">
                <a:solidFill>
                  <a:schemeClr val="tx1"/>
                </a:solidFill>
              </a:rPr>
              <a:t> (16-Apr-2015) v1 remaining </a:t>
            </a:r>
            <a:r>
              <a:rPr lang="en-GB" dirty="0" err="1">
                <a:solidFill>
                  <a:schemeClr val="tx1"/>
                </a:solidFill>
              </a:rPr>
              <a:t>BICredone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sz="9600" dirty="0" smtClean="0">
                <a:solidFill>
                  <a:schemeClr val="tx1"/>
                </a:solidFill>
              </a:rPr>
              <a:t>Transform </a:t>
            </a:r>
            <a:r>
              <a:rPr lang="en-GB" sz="9600" dirty="0" smtClean="0">
                <a:solidFill>
                  <a:schemeClr val="tx1"/>
                </a:solidFill>
              </a:rPr>
              <a:t>=  0</a:t>
            </a:r>
            <a:endParaRPr lang="en-GB" sz="9600" dirty="0">
              <a:solidFill>
                <a:schemeClr val="tx1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632"/>
            <a:ext cx="31750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12" y="1079500"/>
            <a:ext cx="3162300" cy="698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5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602</Words>
  <Application>Microsoft Office PowerPoint</Application>
  <PresentationFormat>On-screen Show (4:3)</PresentationFormat>
  <Paragraphs>95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SLACK 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Slack  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Loh</dc:creator>
  <cp:lastModifiedBy>Eleanor Loh</cp:lastModifiedBy>
  <cp:revision>16</cp:revision>
  <cp:lastPrinted>2015-04-16T18:23:35Z</cp:lastPrinted>
  <dcterms:created xsi:type="dcterms:W3CDTF">2015-04-16T18:00:43Z</dcterms:created>
  <dcterms:modified xsi:type="dcterms:W3CDTF">2015-04-16T19:51:55Z</dcterms:modified>
</cp:coreProperties>
</file>