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1498-B21B-5446-88C0-F2430DF6907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Pleasure-purpose dataset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969566" y="3538434"/>
            <a:ext cx="1866348" cy="1481541"/>
            <a:chOff x="4969566" y="3538434"/>
            <a:chExt cx="1866348" cy="14815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7211" t="29421" r="47309" b="30822"/>
            <a:stretch/>
          </p:blipFill>
          <p:spPr>
            <a:xfrm>
              <a:off x="4969566" y="3538434"/>
              <a:ext cx="1866348" cy="143565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8849" t="39896" r="80938" b="53563"/>
            <a:stretch/>
          </p:blipFill>
          <p:spPr>
            <a:xfrm>
              <a:off x="5522305" y="4783755"/>
              <a:ext cx="419100" cy="23622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8478" t="53189" r="81309" b="40270"/>
            <a:stretch/>
          </p:blipFill>
          <p:spPr>
            <a:xfrm>
              <a:off x="6015439" y="4783755"/>
              <a:ext cx="419100" cy="236220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4393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 The correlation between PL &amp; PP scores is an intrinsic problem for the analysis</a:t>
            </a:r>
            <a:endParaRPr lang="en-US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1" y="2979340"/>
            <a:ext cx="3125304" cy="43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Session 1 Ratings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1211" y="3414366"/>
            <a:ext cx="404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1200" dirty="0" smtClean="0"/>
              <a:t>The group-level mean of the correlation (within-subject) between PL &amp; PP scores is relatively low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BUT, there is a huge range, with some subjects showing correlations &gt;0.8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Only n=12 subjects show a correlation r&lt;0.4 (arbitrary  threshold)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7207" y="5047309"/>
            <a:ext cx="4814207" cy="17081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/>
              <a:t>The square and bar plots here all show the correlation between PL and PP scores. Orange dotted arrows indicate which square-plots correspond to which bar/scatter-plot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i="1" dirty="0" smtClean="0"/>
              <a:t>Top </a:t>
            </a:r>
            <a:r>
              <a:rPr lang="en-US" sz="1050" dirty="0" smtClean="0"/>
              <a:t>Square plot shows mean r </a:t>
            </a:r>
            <a:r>
              <a:rPr lang="en-US" sz="1050" dirty="0" smtClean="0"/>
              <a:t>statistic</a:t>
            </a:r>
            <a:endParaRPr lang="en-US" sz="1050" dirty="0"/>
          </a:p>
          <a:p>
            <a:pPr algn="just"/>
            <a:endParaRPr lang="en-US" sz="1050" b="1" dirty="0" smtClean="0"/>
          </a:p>
          <a:p>
            <a:pPr algn="just"/>
            <a:r>
              <a:rPr lang="en-US" sz="1050" b="1" i="1" dirty="0" smtClean="0"/>
              <a:t>Right </a:t>
            </a:r>
            <a:r>
              <a:rPr lang="en-US" sz="1050" b="1" i="1" dirty="0" smtClean="0"/>
              <a:t> </a:t>
            </a:r>
            <a:r>
              <a:rPr lang="en-US" sz="1050" dirty="0" smtClean="0"/>
              <a:t>Yellow </a:t>
            </a:r>
            <a:r>
              <a:rPr lang="en-US" sz="1050" dirty="0" smtClean="0"/>
              <a:t>bar plots show the same r statistic, but also shows the range across the sample of subjects (n=20; each blue dot is a single subject). Position of yellow bars mirrors square plot (i.e. 2x2) – y axis label indicates the </a:t>
            </a:r>
            <a:r>
              <a:rPr lang="en-US" sz="1050" dirty="0" err="1" smtClean="0"/>
              <a:t>regressor</a:t>
            </a:r>
            <a:r>
              <a:rPr lang="en-US" sz="1050" dirty="0" smtClean="0"/>
              <a:t> being correlated in that row. X-axis labels indicate variable no. being correlated</a:t>
            </a:r>
            <a:endParaRPr lang="en-US" sz="105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6233" b="59060"/>
          <a:stretch/>
        </p:blipFill>
        <p:spPr bwMode="auto">
          <a:xfrm>
            <a:off x="512196" y="1523593"/>
            <a:ext cx="7211392" cy="145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6172311" y="3201018"/>
            <a:ext cx="2095389" cy="732490"/>
            <a:chOff x="6240780" y="3164378"/>
            <a:chExt cx="2179320" cy="69455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420100" y="3164378"/>
              <a:ext cx="0" cy="15901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40780" y="3171205"/>
              <a:ext cx="2179320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40780" y="3164378"/>
              <a:ext cx="0" cy="6945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788219" y="3104343"/>
            <a:ext cx="2095389" cy="957116"/>
            <a:chOff x="6240780" y="3164378"/>
            <a:chExt cx="2179320" cy="907543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420100" y="3164378"/>
              <a:ext cx="0" cy="25068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40780" y="3171205"/>
              <a:ext cx="2179320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240780" y="3164378"/>
              <a:ext cx="0" cy="907543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174660" y="3368717"/>
            <a:ext cx="1875615" cy="3439351"/>
            <a:chOff x="7174660" y="3368717"/>
            <a:chExt cx="1875615" cy="343935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52010"/>
            <a:stretch/>
          </p:blipFill>
          <p:spPr>
            <a:xfrm>
              <a:off x="7174660" y="3368717"/>
              <a:ext cx="1875615" cy="34393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l="8849" t="39896" r="80938" b="53563"/>
            <a:stretch/>
          </p:blipFill>
          <p:spPr>
            <a:xfrm>
              <a:off x="7705894" y="5004735"/>
              <a:ext cx="282439" cy="15919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8478" t="53189" r="81309" b="40270"/>
            <a:stretch/>
          </p:blipFill>
          <p:spPr>
            <a:xfrm>
              <a:off x="8199028" y="5004735"/>
              <a:ext cx="282439" cy="15919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8849" t="39896" r="80938" b="53563"/>
            <a:stretch/>
          </p:blipFill>
          <p:spPr>
            <a:xfrm>
              <a:off x="7700847" y="6648875"/>
              <a:ext cx="282439" cy="15919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/>
            <a:srcRect l="8478" t="53189" r="81309" b="40270"/>
            <a:stretch/>
          </p:blipFill>
          <p:spPr>
            <a:xfrm>
              <a:off x="8193981" y="6648875"/>
              <a:ext cx="282439" cy="159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3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The correlation may be surmountable in the rating session, but it’s unlikely that one could untangle PL and PP in the choice stage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-333950" y="1974140"/>
            <a:ext cx="1407815" cy="513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Rating </a:t>
            </a:r>
            <a:endParaRPr 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8865" r="25960"/>
          <a:stretch/>
        </p:blipFill>
        <p:spPr bwMode="auto">
          <a:xfrm>
            <a:off x="757844" y="2934915"/>
            <a:ext cx="4094228" cy="132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233" b="56244"/>
          <a:stretch/>
        </p:blipFill>
        <p:spPr bwMode="auto">
          <a:xfrm>
            <a:off x="680539" y="1756357"/>
            <a:ext cx="5401517" cy="117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 rot="16200000">
            <a:off x="-234067" y="3048499"/>
            <a:ext cx="1208050" cy="5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Choice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20870" y="4572886"/>
            <a:ext cx="520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400" dirty="0" smtClean="0"/>
              <a:t>In the relatively PL-PP-</a:t>
            </a:r>
            <a:r>
              <a:rPr lang="en-US" sz="1400" dirty="0" err="1" smtClean="0"/>
              <a:t>decorrelated</a:t>
            </a:r>
            <a:r>
              <a:rPr lang="en-US" sz="1400" dirty="0" smtClean="0"/>
              <a:t> sample (n=12), we do already see sensible WB-FWE activation (e.g. in </a:t>
            </a:r>
            <a:r>
              <a:rPr lang="en-US" sz="1400" dirty="0" err="1" smtClean="0"/>
              <a:t>vmPFC</a:t>
            </a:r>
            <a:r>
              <a:rPr lang="en-US" sz="1400" dirty="0" smtClean="0"/>
              <a:t>, parietal cortex) during the rating stage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But, because events are co-presented in the choice stage, we’re unlikely to ever be able to pull PL &amp; PP apart. Unlikely to be able to use rating session activity to predict choice session behaviour. </a:t>
            </a:r>
          </a:p>
          <a:p>
            <a:pPr marL="285750" indent="-285750">
              <a:buFontTx/>
              <a:buChar char="•"/>
            </a:pPr>
            <a:r>
              <a:rPr lang="en-US" sz="1400" b="1" dirty="0" smtClean="0"/>
              <a:t>Dataset could however still be used to look at neural activity during rating – e.g. imagination, </a:t>
            </a:r>
            <a:r>
              <a:rPr lang="en-US" sz="1400" b="1" dirty="0" err="1" smtClean="0"/>
              <a:t>attentional</a:t>
            </a:r>
            <a:r>
              <a:rPr lang="en-US" sz="1400" b="1" dirty="0" smtClean="0"/>
              <a:t> </a:t>
            </a:r>
            <a:r>
              <a:rPr lang="en-US" sz="1400" b="1" dirty="0"/>
              <a:t>switching between </a:t>
            </a:r>
            <a:r>
              <a:rPr lang="en-US" sz="1400" b="1" dirty="0" smtClean="0"/>
              <a:t>dimensions, </a:t>
            </a:r>
            <a:r>
              <a:rPr lang="en-US" sz="1400" b="1" dirty="0" err="1" smtClean="0"/>
              <a:t>etc</a:t>
            </a:r>
            <a:endParaRPr lang="en-US" sz="1400" b="1" dirty="0"/>
          </a:p>
          <a:p>
            <a:pPr marL="285750" indent="-285750">
              <a:buFontTx/>
              <a:buChar char="•"/>
            </a:pPr>
            <a:endParaRPr lang="en-US" sz="1400" b="1" dirty="0"/>
          </a:p>
        </p:txBody>
      </p:sp>
      <p:pic>
        <p:nvPicPr>
          <p:cNvPr id="9" name="Picture 8" descr="Screen Shot 2016-06-01 at 17.38.01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5" t="23092" r="13889" b="27053"/>
          <a:stretch/>
        </p:blipFill>
        <p:spPr>
          <a:xfrm>
            <a:off x="7435055" y="2195005"/>
            <a:ext cx="1317641" cy="1027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1856"/>
          <a:stretch/>
        </p:blipFill>
        <p:spPr>
          <a:xfrm>
            <a:off x="7435055" y="3642226"/>
            <a:ext cx="1708945" cy="3123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856" t="27560" r="48517" b="31973"/>
          <a:stretch/>
        </p:blipFill>
        <p:spPr>
          <a:xfrm>
            <a:off x="5506334" y="4495582"/>
            <a:ext cx="1761597" cy="1264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6279" y="1723670"/>
            <a:ext cx="168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Positive tracking of PL &amp; PP scores in the </a:t>
            </a:r>
            <a:r>
              <a:rPr lang="en-US" sz="1050" dirty="0" err="1" smtClean="0"/>
              <a:t>vmPFC</a:t>
            </a:r>
            <a:r>
              <a:rPr lang="en-US" sz="1050" dirty="0" smtClean="0"/>
              <a:t> (n=12)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637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Pleasure-purpose dataset </vt:lpstr>
      <vt:lpstr>PowerPoint Presentation</vt:lpstr>
      <vt:lpstr>The correlation may be surmountable in the rating session, but it’s unlikely that one could untangle PL and PP in the choice stage 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</cp:lastModifiedBy>
  <cp:revision>18</cp:revision>
  <dcterms:created xsi:type="dcterms:W3CDTF">2016-05-26T20:24:44Z</dcterms:created>
  <dcterms:modified xsi:type="dcterms:W3CDTF">2016-08-23T14:53:24Z</dcterms:modified>
</cp:coreProperties>
</file>