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24" autoAdjust="0"/>
  </p:normalViewPr>
  <p:slideViewPr>
    <p:cSldViewPr snapToGrid="0" snapToObjects="1">
      <p:cViewPr varScale="1">
        <p:scale>
          <a:sx n="78" d="100"/>
          <a:sy n="78" d="100"/>
        </p:scale>
        <p:origin x="-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D71E-4F7F-2D47-8146-0F9E4C5F40DF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4F9C-6247-7545-9A17-C9EC6697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9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D71E-4F7F-2D47-8146-0F9E4C5F40DF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4F9C-6247-7545-9A17-C9EC6697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0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D71E-4F7F-2D47-8146-0F9E4C5F40DF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4F9C-6247-7545-9A17-C9EC6697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4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D71E-4F7F-2D47-8146-0F9E4C5F40DF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4F9C-6247-7545-9A17-C9EC6697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0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D71E-4F7F-2D47-8146-0F9E4C5F40DF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4F9C-6247-7545-9A17-C9EC6697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9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D71E-4F7F-2D47-8146-0F9E4C5F40DF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4F9C-6247-7545-9A17-C9EC6697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6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D71E-4F7F-2D47-8146-0F9E4C5F40DF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4F9C-6247-7545-9A17-C9EC6697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30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D71E-4F7F-2D47-8146-0F9E4C5F40DF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4F9C-6247-7545-9A17-C9EC6697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6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D71E-4F7F-2D47-8146-0F9E4C5F40DF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4F9C-6247-7545-9A17-C9EC6697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0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D71E-4F7F-2D47-8146-0F9E4C5F40DF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4F9C-6247-7545-9A17-C9EC6697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4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D71E-4F7F-2D47-8146-0F9E4C5F40DF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4F9C-6247-7545-9A17-C9EC6697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8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BD71E-4F7F-2D47-8146-0F9E4C5F40DF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94F9C-6247-7545-9A17-C9EC6697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1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of pilot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i.e. collected by Megan &amp; Ivo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8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OUTSTANDING TO DO</a:t>
            </a:r>
          </a:p>
          <a:p>
            <a:r>
              <a:rPr lang="en-US" dirty="0" smtClean="0"/>
              <a:t>Need to verify </a:t>
            </a:r>
            <a:r>
              <a:rPr lang="en-US" dirty="0" err="1" smtClean="0"/>
              <a:t>thtat</a:t>
            </a:r>
            <a:r>
              <a:rPr lang="en-US" dirty="0" smtClean="0"/>
              <a:t> the GLM betas for mine exactly match Megan’s. There is a </a:t>
            </a:r>
            <a:r>
              <a:rPr lang="en-US" dirty="0" err="1" smtClean="0"/>
              <a:t>discrep</a:t>
            </a:r>
            <a:r>
              <a:rPr lang="en-US" dirty="0" smtClean="0"/>
              <a:t> in p01 and p08. It may be that </a:t>
            </a:r>
            <a:r>
              <a:rPr lang="en-US" dirty="0" err="1" smtClean="0"/>
              <a:t>megan</a:t>
            </a:r>
            <a:r>
              <a:rPr lang="en-US" dirty="0" smtClean="0"/>
              <a:t> just made a mistake (the difference between her results and mine is v slight). </a:t>
            </a:r>
          </a:p>
          <a:p>
            <a:r>
              <a:rPr lang="en-US" dirty="0" smtClean="0"/>
              <a:t>As long as I verify </a:t>
            </a:r>
            <a:r>
              <a:rPr lang="en-US" dirty="0" err="1" smtClean="0"/>
              <a:t>tt</a:t>
            </a:r>
            <a:r>
              <a:rPr lang="en-US" dirty="0" smtClean="0"/>
              <a:t> my data in </a:t>
            </a:r>
            <a:r>
              <a:rPr lang="en-US" dirty="0" err="1" smtClean="0"/>
              <a:t>subjdata</a:t>
            </a:r>
            <a:r>
              <a:rPr lang="en-US" dirty="0" smtClean="0"/>
              <a:t> matches the excel sheet (i.e. nothing </a:t>
            </a:r>
            <a:r>
              <a:rPr lang="en-US" dirty="0" err="1" smtClean="0"/>
              <a:t>sysmteatic</a:t>
            </a:r>
            <a:r>
              <a:rPr lang="en-US" dirty="0" smtClean="0"/>
              <a:t> </a:t>
            </a:r>
            <a:r>
              <a:rPr lang="en-US" dirty="0" err="1" smtClean="0"/>
              <a:t>tt</a:t>
            </a:r>
            <a:r>
              <a:rPr lang="en-US" dirty="0" smtClean="0"/>
              <a:t> goes wrong for everyone, i.e. p01 &amp; p08 match as well as other subjects), that’ s okay. </a:t>
            </a:r>
          </a:p>
          <a:p>
            <a:endParaRPr lang="en-US" dirty="0"/>
          </a:p>
          <a:p>
            <a:r>
              <a:rPr lang="en-US" dirty="0" smtClean="0"/>
              <a:t>Right now it’s mostly ok. Verify at some future point, but I assume that it is </a:t>
            </a:r>
            <a:r>
              <a:rPr lang="en-US" dirty="0" err="1" smtClean="0"/>
              <a:t>becaues</a:t>
            </a:r>
            <a:r>
              <a:rPr lang="en-US" dirty="0" smtClean="0"/>
              <a:t> Megan made a mistake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3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46138"/>
          </a:xfrm>
        </p:spPr>
        <p:txBody>
          <a:bodyPr/>
          <a:lstStyle/>
          <a:p>
            <a:pPr algn="l"/>
            <a:r>
              <a:rPr lang="en-US" b="1" dirty="0" smtClean="0"/>
              <a:t>N trials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800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55" y="-296862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Regression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00939" y="4336714"/>
            <a:ext cx="2517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Incompatible Choice trials</a:t>
            </a:r>
            <a:endParaRPr lang="en-US" sz="14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266662" y="4452431"/>
            <a:ext cx="260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Compatible Choice trials</a:t>
            </a:r>
            <a:endParaRPr lang="en-US" sz="1400" b="1" i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4925394" y="4702500"/>
            <a:ext cx="4248187" cy="2036265"/>
            <a:chOff x="2314806" y="846138"/>
            <a:chExt cx="5210877" cy="260543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4806" y="846138"/>
              <a:ext cx="5210877" cy="260543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560627" y="1422008"/>
              <a:ext cx="8281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P&lt;.001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74694" y="1759074"/>
              <a:ext cx="8281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P=.001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64792" y="4900715"/>
            <a:ext cx="4170548" cy="1833230"/>
            <a:chOff x="2376262" y="2393647"/>
            <a:chExt cx="4493901" cy="224695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6262" y="2393647"/>
              <a:ext cx="4493901" cy="224695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593696" y="3043608"/>
              <a:ext cx="8281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P=.030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14587" y="3228274"/>
              <a:ext cx="8281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P=.093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358884" y="956020"/>
            <a:ext cx="5511504" cy="2755752"/>
            <a:chOff x="1579588" y="1230095"/>
            <a:chExt cx="5511504" cy="275575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79588" y="1230095"/>
              <a:ext cx="5511504" cy="2755752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791093" y="1998565"/>
              <a:ext cx="8281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P&lt;.001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10220" y="2367897"/>
              <a:ext cx="8281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P&lt;.001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07576" y="1960148"/>
              <a:ext cx="8281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P=.013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1374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2Nov2015 ABL presentation for </a:t>
            </a:r>
            <a:r>
              <a:rPr lang="en-US" smtClean="0"/>
              <a:t>more plots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4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169</Words>
  <Application>Microsoft Macintosh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Analysis of pilot data</vt:lpstr>
      <vt:lpstr>PowerPoint Presentation</vt:lpstr>
      <vt:lpstr>N trials</vt:lpstr>
      <vt:lpstr>Regression analysis</vt:lpstr>
      <vt:lpstr>PowerPoint Presentation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pilot data</dc:title>
  <dc:creator>Eleanor Loh</dc:creator>
  <cp:lastModifiedBy>Eleanor Loh</cp:lastModifiedBy>
  <cp:revision>8</cp:revision>
  <dcterms:created xsi:type="dcterms:W3CDTF">2015-11-01T18:31:56Z</dcterms:created>
  <dcterms:modified xsi:type="dcterms:W3CDTF">2015-11-04T17:35:00Z</dcterms:modified>
</cp:coreProperties>
</file>