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85" r:id="rId4"/>
    <p:sldId id="297" r:id="rId5"/>
    <p:sldId id="298" r:id="rId6"/>
    <p:sldId id="300" r:id="rId7"/>
    <p:sldId id="301" r:id="rId8"/>
    <p:sldId id="263" r:id="rId9"/>
    <p:sldId id="265" r:id="rId10"/>
    <p:sldId id="288" r:id="rId11"/>
    <p:sldId id="289" r:id="rId12"/>
    <p:sldId id="257" r:id="rId13"/>
    <p:sldId id="286" r:id="rId14"/>
    <p:sldId id="290" r:id="rId15"/>
    <p:sldId id="280" r:id="rId16"/>
    <p:sldId id="294" r:id="rId17"/>
    <p:sldId id="295" r:id="rId18"/>
    <p:sldId id="296" r:id="rId19"/>
    <p:sldId id="269" r:id="rId20"/>
    <p:sldId id="284" r:id="rId21"/>
    <p:sldId id="292" r:id="rId22"/>
    <p:sldId id="293" r:id="rId23"/>
    <p:sldId id="281" r:id="rId24"/>
    <p:sldId id="287" r:id="rId25"/>
    <p:sldId id="291" r:id="rId26"/>
    <p:sldId id="262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88542" autoAdjust="0"/>
  </p:normalViewPr>
  <p:slideViewPr>
    <p:cSldViewPr snapToGrid="0" snapToObjects="1">
      <p:cViewPr>
        <p:scale>
          <a:sx n="72" d="100"/>
          <a:sy n="72" d="100"/>
        </p:scale>
        <p:origin x="-2616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86A-919A-B144-BDA2-048AC5BDCB7D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12E8E-D91B-C941-9519-0A968526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81479-E4A2-7B4E-B4DC-B99D2CD5E445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8F5E7-6835-8E4F-9DDB-DB1B0BAF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is not pre-binned. IV is binned.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8F5E7-6835-8E4F-9DDB-DB1B0BAFAD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4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B347-2113-7546-A68A-B3DF1A16969B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9531-EF1D-984E-98CF-AB0318C1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eyeballing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for fMRI group </a:t>
            </a:r>
            <a:r>
              <a:rPr lang="en-US" dirty="0" err="1" smtClean="0"/>
              <a:t>beh</a:t>
            </a:r>
            <a:r>
              <a:rPr lang="en-US" dirty="0" smtClean="0"/>
              <a:t>, Session 2 </a:t>
            </a:r>
          </a:p>
          <a:p>
            <a:r>
              <a:rPr lang="en-US" dirty="0" smtClean="0"/>
              <a:t>(No pilot data, no other sessions)</a:t>
            </a:r>
          </a:p>
          <a:p>
            <a:r>
              <a:rPr lang="en-US" dirty="0" smtClean="0"/>
              <a:t>Started 31 Oct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trials (deleting PL==PP)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63" y="980598"/>
            <a:ext cx="3036312" cy="18976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62" y="2788971"/>
            <a:ext cx="2911379" cy="1819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217" y="4890750"/>
            <a:ext cx="2810221" cy="175638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315567" y="1011958"/>
            <a:ext cx="3271748" cy="1270072"/>
            <a:chOff x="1231273" y="1113274"/>
            <a:chExt cx="3271748" cy="127007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8200" t="30396" r="6711" b="25562"/>
            <a:stretch/>
          </p:blipFill>
          <p:spPr>
            <a:xfrm>
              <a:off x="1231273" y="1113274"/>
              <a:ext cx="3271748" cy="1270072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462063" y="1180969"/>
              <a:ext cx="858232" cy="8935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31273" y="2985037"/>
            <a:ext cx="3276633" cy="1203382"/>
            <a:chOff x="1231273" y="2985037"/>
            <a:chExt cx="3276633" cy="120338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6435" t="30396" r="3625" b="25562"/>
            <a:stretch/>
          </p:blipFill>
          <p:spPr>
            <a:xfrm>
              <a:off x="1231273" y="2985037"/>
              <a:ext cx="3276633" cy="1203382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1477741" y="3016397"/>
              <a:ext cx="858232" cy="8935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31273" y="5054697"/>
            <a:ext cx="3276633" cy="1348871"/>
            <a:chOff x="1231273" y="5054697"/>
            <a:chExt cx="3276633" cy="134887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/>
            <a:srcRect l="8199" t="28339" r="7813" b="25562"/>
            <a:stretch/>
          </p:blipFill>
          <p:spPr>
            <a:xfrm>
              <a:off x="1231273" y="5054697"/>
              <a:ext cx="3276633" cy="1348871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462063" y="5180137"/>
              <a:ext cx="858232" cy="8935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14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822580" cy="548233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Design: N trials (deleting PL bin3==PP bin3)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33" y="770482"/>
            <a:ext cx="3005667" cy="1878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34" y="2651799"/>
            <a:ext cx="3005666" cy="1878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34" y="4678754"/>
            <a:ext cx="3153832" cy="197114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00" y="964640"/>
            <a:ext cx="2074334" cy="1735667"/>
            <a:chOff x="1016000" y="964640"/>
            <a:chExt cx="2074334" cy="17356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6177" t="27647" r="50588" b="24117"/>
            <a:stretch/>
          </p:blipFill>
          <p:spPr>
            <a:xfrm>
              <a:off x="1016000" y="964640"/>
              <a:ext cx="2074334" cy="1735667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304484" y="1100820"/>
              <a:ext cx="1214350" cy="1227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262150" y="3069166"/>
            <a:ext cx="1828184" cy="1439333"/>
            <a:chOff x="1262150" y="3069166"/>
            <a:chExt cx="1828184" cy="14393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l="8333" t="29762" r="49108" b="25562"/>
            <a:stretch/>
          </p:blipFill>
          <p:spPr>
            <a:xfrm>
              <a:off x="1262150" y="3069166"/>
              <a:ext cx="1828184" cy="1439333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456884" y="3069166"/>
              <a:ext cx="1214350" cy="1227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45346" y="4986532"/>
            <a:ext cx="1944988" cy="1663367"/>
            <a:chOff x="1145346" y="4986532"/>
            <a:chExt cx="1944988" cy="16633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l="7440" t="26587" r="50595" b="25562"/>
            <a:stretch/>
          </p:blipFill>
          <p:spPr>
            <a:xfrm>
              <a:off x="1145346" y="4986532"/>
              <a:ext cx="1944988" cy="1663367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1325651" y="5092367"/>
              <a:ext cx="1214350" cy="1227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6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6405" t="34960" r="18139" b="37962"/>
          <a:stretch/>
        </p:blipFill>
        <p:spPr>
          <a:xfrm>
            <a:off x="1124068" y="1369411"/>
            <a:ext cx="3912340" cy="101155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7592" t="36748" r="17724" b="38217"/>
          <a:stretch/>
        </p:blipFill>
        <p:spPr>
          <a:xfrm>
            <a:off x="1159970" y="2696157"/>
            <a:ext cx="4066725" cy="9837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16764" t="37004" r="16982" b="34932"/>
          <a:stretch/>
        </p:blipFill>
        <p:spPr>
          <a:xfrm>
            <a:off x="903644" y="4374125"/>
            <a:ext cx="4306494" cy="11401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16444" t="37004" r="16823" b="34932"/>
          <a:stretch/>
        </p:blipFill>
        <p:spPr>
          <a:xfrm>
            <a:off x="5414514" y="4562651"/>
            <a:ext cx="3620375" cy="9515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17444" t="36493" r="61599" b="37706"/>
          <a:stretch/>
        </p:blipFill>
        <p:spPr>
          <a:xfrm>
            <a:off x="5551690" y="2696157"/>
            <a:ext cx="1178629" cy="9069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16284" t="37177" r="17781" b="38648"/>
          <a:stretch/>
        </p:blipFill>
        <p:spPr>
          <a:xfrm>
            <a:off x="5416366" y="5613494"/>
            <a:ext cx="3547383" cy="8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6799"/>
            <a:ext cx="1919224" cy="523220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trials where PL==PP for any event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974" t="35421" r="16609" b="36319"/>
          <a:stretch/>
        </p:blipFill>
        <p:spPr>
          <a:xfrm>
            <a:off x="1302399" y="1306723"/>
            <a:ext cx="3926612" cy="1044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602" t="12865" r="16609" b="58145"/>
          <a:stretch/>
        </p:blipFill>
        <p:spPr>
          <a:xfrm>
            <a:off x="1254900" y="2663582"/>
            <a:ext cx="3802343" cy="1016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6974" t="14178" r="16609" b="57597"/>
          <a:stretch/>
        </p:blipFill>
        <p:spPr>
          <a:xfrm>
            <a:off x="940323" y="4226959"/>
            <a:ext cx="4476043" cy="1188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6204" t="36607" r="14264" b="36038"/>
          <a:stretch/>
        </p:blipFill>
        <p:spPr>
          <a:xfrm>
            <a:off x="5479867" y="4314873"/>
            <a:ext cx="3791135" cy="9322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16204" t="36607" r="16608" b="36320"/>
          <a:stretch/>
        </p:blipFill>
        <p:spPr>
          <a:xfrm>
            <a:off x="5455233" y="5336341"/>
            <a:ext cx="3758470" cy="946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16667" t="36607" r="61600" b="36320"/>
          <a:stretch/>
        </p:blipFill>
        <p:spPr>
          <a:xfrm>
            <a:off x="5478700" y="2709068"/>
            <a:ext cx="1336967" cy="10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6799"/>
            <a:ext cx="1919224" cy="73866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trials where PL bin3==PPbin3  for any event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7360" t="35421" r="14264" b="36320"/>
          <a:stretch/>
        </p:blipFill>
        <p:spPr>
          <a:xfrm>
            <a:off x="1143000" y="4299741"/>
            <a:ext cx="3840038" cy="991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4243" t="35421" r="16609" b="36037"/>
          <a:stretch/>
        </p:blipFill>
        <p:spPr>
          <a:xfrm>
            <a:off x="1015543" y="1381772"/>
            <a:ext cx="4249087" cy="10961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16435" t="35421" r="18287" b="36320"/>
          <a:stretch/>
        </p:blipFill>
        <p:spPr>
          <a:xfrm>
            <a:off x="1093783" y="2896893"/>
            <a:ext cx="3889255" cy="10523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16435" t="35421" r="59954" b="36320"/>
          <a:stretch/>
        </p:blipFill>
        <p:spPr>
          <a:xfrm>
            <a:off x="5802515" y="2595794"/>
            <a:ext cx="1399301" cy="10467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16435" t="35421" r="16608" b="36320"/>
          <a:stretch/>
        </p:blipFill>
        <p:spPr>
          <a:xfrm>
            <a:off x="5140034" y="4226959"/>
            <a:ext cx="4036284" cy="10647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83414" y="67924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44" t="35421" r="16609" b="36037"/>
          <a:stretch/>
        </p:blipFill>
        <p:spPr>
          <a:xfrm>
            <a:off x="1017863" y="4396921"/>
            <a:ext cx="4460837" cy="1150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243" t="35421" r="16609" b="36037"/>
          <a:stretch/>
        </p:blipFill>
        <p:spPr>
          <a:xfrm>
            <a:off x="1017863" y="2782117"/>
            <a:ext cx="4523955" cy="1167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5646" t="35421" r="16608" b="36320"/>
          <a:stretch/>
        </p:blipFill>
        <p:spPr>
          <a:xfrm>
            <a:off x="1104791" y="1381772"/>
            <a:ext cx="4311576" cy="1124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4243" t="35421" r="63600" b="36320"/>
          <a:stretch/>
        </p:blipFill>
        <p:spPr>
          <a:xfrm>
            <a:off x="5478700" y="2595795"/>
            <a:ext cx="1415069" cy="1128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14894" t="33847" r="16931" b="36038"/>
          <a:stretch/>
        </p:blipFill>
        <p:spPr>
          <a:xfrm>
            <a:off x="5668350" y="4396921"/>
            <a:ext cx="3251074" cy="8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VChosen</a:t>
            </a:r>
            <a:r>
              <a:rPr lang="en-US" dirty="0" smtClean="0"/>
              <a:t> (alone)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trials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63" y="859119"/>
            <a:ext cx="2945900" cy="1841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385" t="30915" r="2214" b="25562"/>
          <a:stretch/>
        </p:blipFill>
        <p:spPr>
          <a:xfrm>
            <a:off x="1233312" y="1064431"/>
            <a:ext cx="3542630" cy="12515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63" y="2868042"/>
            <a:ext cx="2820529" cy="17628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363" t="25253" b="21522"/>
          <a:stretch/>
        </p:blipFill>
        <p:spPr>
          <a:xfrm>
            <a:off x="1233312" y="2868042"/>
            <a:ext cx="3892552" cy="1624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891" y="4930346"/>
            <a:ext cx="2782902" cy="17393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6588" t="29085" r="6806" b="24490"/>
          <a:stretch/>
        </p:blipFill>
        <p:spPr>
          <a:xfrm>
            <a:off x="1233312" y="5003963"/>
            <a:ext cx="3542630" cy="14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1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49596" y="4590214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24937" y="2830525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95562" y="1481594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6666" y="1063714"/>
            <a:ext cx="181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074935" y="1067392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456245" y="1055063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41884" y="2463020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379550" y="4090506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465350" y="409418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02866" y="407802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6699" t="38964" r="17625" b="36383"/>
          <a:stretch/>
        </p:blipFill>
        <p:spPr>
          <a:xfrm>
            <a:off x="822309" y="2924786"/>
            <a:ext cx="4366406" cy="10244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6105" t="38923" r="16609" b="32816"/>
          <a:stretch/>
        </p:blipFill>
        <p:spPr>
          <a:xfrm>
            <a:off x="730269" y="4539795"/>
            <a:ext cx="4651009" cy="12208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6507" t="38923" r="16609" b="36320"/>
          <a:stretch/>
        </p:blipFill>
        <p:spPr>
          <a:xfrm>
            <a:off x="788212" y="1668129"/>
            <a:ext cx="4270102" cy="987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6105" t="38923" r="61599" b="36320"/>
          <a:stretch/>
        </p:blipFill>
        <p:spPr>
          <a:xfrm>
            <a:off x="5348852" y="2858635"/>
            <a:ext cx="1571430" cy="10905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6910" t="38923" r="14264" b="36320"/>
          <a:stretch/>
        </p:blipFill>
        <p:spPr>
          <a:xfrm>
            <a:off x="5530037" y="4539795"/>
            <a:ext cx="3577147" cy="8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Vchosen</a:t>
            </a:r>
            <a:r>
              <a:rPr lang="en-US" dirty="0" smtClean="0"/>
              <a:t>&gt;</a:t>
            </a:r>
            <a:r>
              <a:rPr lang="en-US" dirty="0" err="1" smtClean="0"/>
              <a:t>Vunchosen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Balance in no. draws between PL and PP?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does not see sig (p&gt;.1) different PL-draws </a:t>
            </a:r>
            <a:r>
              <a:rPr lang="en-US" sz="2400" dirty="0" err="1" smtClean="0"/>
              <a:t>vs</a:t>
            </a:r>
            <a:r>
              <a:rPr lang="en-US" sz="2400" dirty="0" smtClean="0"/>
              <a:t> PP-draws if run on raw scores (left)</a:t>
            </a:r>
          </a:p>
          <a:p>
            <a:r>
              <a:rPr lang="en-US" sz="2400" dirty="0" smtClean="0"/>
              <a:t>But, at bin 3, p=.07 (right)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3092"/>
            <a:ext cx="4406377" cy="3304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77" y="3073255"/>
            <a:ext cx="4070544" cy="30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6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trials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22" y="844064"/>
            <a:ext cx="2176778" cy="136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52" y="858107"/>
            <a:ext cx="2154258" cy="134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368" t="24781" r="13151" b="24081"/>
          <a:stretch/>
        </p:blipFill>
        <p:spPr>
          <a:xfrm>
            <a:off x="915027" y="1051177"/>
            <a:ext cx="3539102" cy="1284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175" y="2549729"/>
            <a:ext cx="3141759" cy="1963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0007" t="20183" r="13151" b="24081"/>
          <a:stretch/>
        </p:blipFill>
        <p:spPr>
          <a:xfrm>
            <a:off x="1017215" y="2996993"/>
            <a:ext cx="3659286" cy="1459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9981" t="24781" r="13177" b="24081"/>
          <a:stretch/>
        </p:blipFill>
        <p:spPr>
          <a:xfrm>
            <a:off x="1017215" y="5105667"/>
            <a:ext cx="3902407" cy="14283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9175" y="4732532"/>
            <a:ext cx="3141759" cy="19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</a:t>
            </a:r>
            <a:r>
              <a:rPr lang="en-US" b="1" dirty="0"/>
              <a:t>trials (deleting </a:t>
            </a:r>
            <a:r>
              <a:rPr lang="en-US" b="1" dirty="0" err="1" smtClean="0"/>
              <a:t>PLbin</a:t>
            </a:r>
            <a:r>
              <a:rPr lang="en-US" b="1" dirty="0" smtClean="0"/>
              <a:t>=</a:t>
            </a:r>
            <a:r>
              <a:rPr lang="en-US" b="1" dirty="0" err="1" smtClean="0"/>
              <a:t>PPbin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418" t="28205" r="49176" b="25562"/>
          <a:stretch/>
        </p:blipFill>
        <p:spPr>
          <a:xfrm>
            <a:off x="1250462" y="1033427"/>
            <a:ext cx="2090615" cy="167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5" y="727634"/>
            <a:ext cx="2911230" cy="1819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5220" t="30037" r="50824" b="25562"/>
          <a:stretch/>
        </p:blipFill>
        <p:spPr>
          <a:xfrm>
            <a:off x="1250462" y="2989385"/>
            <a:ext cx="2037402" cy="1543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55" y="2579498"/>
            <a:ext cx="3125482" cy="1953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46" y="4532924"/>
            <a:ext cx="3281791" cy="20511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6044" t="28937" r="48901" b="25562"/>
          <a:stretch/>
        </p:blipFill>
        <p:spPr>
          <a:xfrm>
            <a:off x="1250462" y="4913363"/>
            <a:ext cx="2051538" cy="15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Design: N trials (deleting PLbin3=PPbin3)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22" y="5093429"/>
            <a:ext cx="2676769" cy="1672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692" t="29303" r="51099" b="25563"/>
          <a:stretch/>
        </p:blipFill>
        <p:spPr>
          <a:xfrm>
            <a:off x="1191846" y="5176695"/>
            <a:ext cx="1660770" cy="136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7143" t="30403" r="50824" b="25562"/>
          <a:stretch/>
        </p:blipFill>
        <p:spPr>
          <a:xfrm>
            <a:off x="1191846" y="3165230"/>
            <a:ext cx="1646581" cy="1293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52" y="3037570"/>
            <a:ext cx="2711939" cy="1694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6593" t="31135" r="49451" b="25562"/>
          <a:stretch/>
        </p:blipFill>
        <p:spPr>
          <a:xfrm>
            <a:off x="1191846" y="1172730"/>
            <a:ext cx="2048358" cy="15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461" y="770481"/>
            <a:ext cx="2911230" cy="18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0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43" t="35421" r="19856" b="36037"/>
          <a:stretch/>
        </p:blipFill>
        <p:spPr>
          <a:xfrm>
            <a:off x="1098023" y="1381772"/>
            <a:ext cx="4004887" cy="1084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243" t="35421" r="16609" b="36320"/>
          <a:stretch/>
        </p:blipFill>
        <p:spPr>
          <a:xfrm>
            <a:off x="1098023" y="2709144"/>
            <a:ext cx="3800511" cy="97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6283" t="35421" r="16610" b="36037"/>
          <a:stretch/>
        </p:blipFill>
        <p:spPr>
          <a:xfrm>
            <a:off x="1098023" y="4394208"/>
            <a:ext cx="3938840" cy="1047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6604" t="35421" r="14264" b="36320"/>
          <a:stretch/>
        </p:blipFill>
        <p:spPr>
          <a:xfrm>
            <a:off x="5378098" y="4394208"/>
            <a:ext cx="3765902" cy="962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16284" t="35421" r="61600" b="36037"/>
          <a:stretch/>
        </p:blipFill>
        <p:spPr>
          <a:xfrm>
            <a:off x="5478700" y="2595795"/>
            <a:ext cx="1367144" cy="11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56799"/>
            <a:ext cx="1919224" cy="523220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trials where PL==PP for any event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7129" t="35421" r="18287" b="36320"/>
          <a:stretch/>
        </p:blipFill>
        <p:spPr>
          <a:xfrm>
            <a:off x="1302399" y="1478602"/>
            <a:ext cx="4085168" cy="11171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4243" t="35421" r="16609" b="36320"/>
          <a:stretch/>
        </p:blipFill>
        <p:spPr>
          <a:xfrm>
            <a:off x="1040674" y="2742612"/>
            <a:ext cx="4375692" cy="111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14243" t="35421" r="16609" b="36320"/>
          <a:stretch/>
        </p:blipFill>
        <p:spPr>
          <a:xfrm>
            <a:off x="1044723" y="4314430"/>
            <a:ext cx="4411572" cy="11268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4243" t="35421" r="14265" b="36320"/>
          <a:stretch/>
        </p:blipFill>
        <p:spPr>
          <a:xfrm>
            <a:off x="5387567" y="4361004"/>
            <a:ext cx="3454930" cy="853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4243" t="37990" r="61600" b="36320"/>
          <a:stretch/>
        </p:blipFill>
        <p:spPr>
          <a:xfrm>
            <a:off x="5387567" y="2742612"/>
            <a:ext cx="1898895" cy="12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78700" y="233418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416366" y="3961671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02166" y="3965349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839682" y="3949194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max PP</a:t>
            </a:r>
            <a:endParaRPr lang="en-US" sz="11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56799"/>
            <a:ext cx="1919224" cy="73866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trials where PLbin3==PPbin3 for any event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243" t="35421" r="19017" b="36037"/>
          <a:stretch/>
        </p:blipFill>
        <p:spPr>
          <a:xfrm>
            <a:off x="976965" y="2594390"/>
            <a:ext cx="4061145" cy="1085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5226" t="32169" r="18282" b="35421"/>
          <a:stretch/>
        </p:blipFill>
        <p:spPr>
          <a:xfrm>
            <a:off x="976966" y="4326037"/>
            <a:ext cx="4061146" cy="12371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15812" t="35421" r="16609" b="36320"/>
          <a:stretch/>
        </p:blipFill>
        <p:spPr>
          <a:xfrm>
            <a:off x="1079915" y="1381772"/>
            <a:ext cx="3958196" cy="1034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16026" t="35396" r="61600" b="36037"/>
          <a:stretch/>
        </p:blipFill>
        <p:spPr>
          <a:xfrm>
            <a:off x="5481340" y="2578236"/>
            <a:ext cx="1380589" cy="11016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16026" t="35421" r="18162" b="36320"/>
          <a:stretch/>
        </p:blipFill>
        <p:spPr>
          <a:xfrm>
            <a:off x="5416366" y="4442686"/>
            <a:ext cx="3720824" cy="9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VCF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trials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647" t="25071" r="9294" b="21805"/>
          <a:stretch/>
        </p:blipFill>
        <p:spPr>
          <a:xfrm>
            <a:off x="892257" y="5064810"/>
            <a:ext cx="3839349" cy="13670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55" y="4877860"/>
            <a:ext cx="2847039" cy="17793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55" y="2717297"/>
            <a:ext cx="3036443" cy="1897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7988" t="20927" r="9170" b="23571"/>
          <a:stretch/>
        </p:blipFill>
        <p:spPr>
          <a:xfrm>
            <a:off x="1007282" y="3082319"/>
            <a:ext cx="3724324" cy="13723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955" y="698746"/>
            <a:ext cx="3202498" cy="20015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/>
          <a:srcRect l="9771" t="22593" r="8994" b="18043"/>
          <a:stretch/>
        </p:blipFill>
        <p:spPr>
          <a:xfrm>
            <a:off x="991687" y="1177862"/>
            <a:ext cx="3739919" cy="15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8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24" y="-29198"/>
            <a:ext cx="2057705" cy="927165"/>
          </a:xfrm>
        </p:spPr>
        <p:txBody>
          <a:bodyPr/>
          <a:lstStyle/>
          <a:p>
            <a:pPr algn="l"/>
            <a:r>
              <a:rPr lang="en-US" b="1" dirty="0" smtClean="0"/>
              <a:t>Choice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12780" y="4461379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8121" y="2701690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58746" y="1352759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2399" y="934878"/>
            <a:ext cx="1087652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595619" y="938556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976929" y="926227"/>
            <a:ext cx="915713" cy="44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43715" y="11911"/>
            <a:ext cx="2057705" cy="92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RTs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97551" y="1104155"/>
            <a:ext cx="10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All trials</a:t>
            </a:r>
            <a:endParaRPr lang="en-US" sz="11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683351" y="1107833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con PL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8020867" y="1091678"/>
            <a:ext cx="1123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Chose con PP</a:t>
            </a:r>
            <a:endParaRPr lang="en-US" sz="1100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3937" t="35421" r="16931" b="36320"/>
          <a:stretch/>
        </p:blipFill>
        <p:spPr>
          <a:xfrm>
            <a:off x="882001" y="2774827"/>
            <a:ext cx="4596699" cy="1174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4243" t="35421" r="16609" b="36102"/>
          <a:stretch/>
        </p:blipFill>
        <p:spPr>
          <a:xfrm>
            <a:off x="1100240" y="4339136"/>
            <a:ext cx="4505502" cy="1159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43" t="35421" r="16609" b="36037"/>
          <a:stretch/>
        </p:blipFill>
        <p:spPr>
          <a:xfrm>
            <a:off x="1029374" y="1381773"/>
            <a:ext cx="4196812" cy="10826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14243" t="38553" r="16609" b="36320"/>
          <a:stretch/>
        </p:blipFill>
        <p:spPr>
          <a:xfrm>
            <a:off x="5478701" y="1468222"/>
            <a:ext cx="3665300" cy="8324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14243" t="33123" r="61268" b="34074"/>
          <a:stretch/>
        </p:blipFill>
        <p:spPr>
          <a:xfrm>
            <a:off x="5478700" y="2774827"/>
            <a:ext cx="1408821" cy="1179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/>
          <a:srcRect l="14243" t="35765" r="18148" b="36459"/>
          <a:stretch/>
        </p:blipFill>
        <p:spPr>
          <a:xfrm>
            <a:off x="5597551" y="4339136"/>
            <a:ext cx="3472962" cy="8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12" y="27205"/>
            <a:ext cx="8229600" cy="769584"/>
          </a:xfrm>
        </p:spPr>
        <p:txBody>
          <a:bodyPr>
            <a:noAutofit/>
          </a:bodyPr>
          <a:lstStyle/>
          <a:p>
            <a:r>
              <a:rPr lang="en-US" sz="3200" dirty="0" smtClean="0"/>
              <a:t>PL and PP are generally correlated w each other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0711"/>
            <a:ext cx="2203218" cy="1652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40" y="830711"/>
            <a:ext cx="2491839" cy="1652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185" t="57295" r="9722" b="12963"/>
          <a:stretch/>
        </p:blipFill>
        <p:spPr>
          <a:xfrm>
            <a:off x="2802842" y="1663621"/>
            <a:ext cx="2974237" cy="607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628" t="9550" r="10279" b="60708"/>
          <a:stretch/>
        </p:blipFill>
        <p:spPr>
          <a:xfrm>
            <a:off x="2780560" y="1008983"/>
            <a:ext cx="2974237" cy="607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39435"/>
            <a:ext cx="2367536" cy="1775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45" y="5415087"/>
            <a:ext cx="2127315" cy="1329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151" y="2728427"/>
            <a:ext cx="380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Removing all trials where PL==PP for either event helps somewhat, but vastly reduces power (Mean n trials: 43.7 trials, </a:t>
            </a:r>
            <a:r>
              <a:rPr lang="en-US" sz="1600" dirty="0" err="1" smtClean="0"/>
              <a:t>sd</a:t>
            </a:r>
            <a:r>
              <a:rPr lang="en-US" sz="1600" dirty="0" smtClean="0"/>
              <a:t>=19.53)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26004" y="2776723"/>
            <a:ext cx="403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Bin3 first, then remove all trials where </a:t>
            </a:r>
            <a:r>
              <a:rPr lang="en-US" sz="1600" dirty="0" err="1" smtClean="0"/>
              <a:t>PLbin</a:t>
            </a:r>
            <a:r>
              <a:rPr lang="en-US" sz="1600" dirty="0" smtClean="0"/>
              <a:t>==</a:t>
            </a:r>
            <a:r>
              <a:rPr lang="en-US" sz="1600" dirty="0" err="1" smtClean="0"/>
              <a:t>PPbin</a:t>
            </a:r>
            <a:r>
              <a:rPr lang="en-US" sz="1600" dirty="0" smtClean="0"/>
              <a:t> for either event: Mean n trials: 22.4, </a:t>
            </a:r>
            <a:r>
              <a:rPr lang="en-US" sz="1600" dirty="0" err="1" smtClean="0"/>
              <a:t>sd</a:t>
            </a:r>
            <a:r>
              <a:rPr lang="en-US" sz="1600" dirty="0" smtClean="0"/>
              <a:t>=13.88)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703" y="3639435"/>
            <a:ext cx="2119474" cy="15896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349" y="5229041"/>
            <a:ext cx="2169716" cy="13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3204"/>
          </a:xfrm>
        </p:spPr>
        <p:txBody>
          <a:bodyPr/>
          <a:lstStyle/>
          <a:p>
            <a:pPr algn="l"/>
            <a:r>
              <a:rPr lang="en-US" dirty="0" smtClean="0"/>
              <a:t>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3767"/>
            <a:ext cx="8229600" cy="3161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RTs do seem generally slower for IC-PP than other trials, but differences is not statistically robust 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Log-RTs</a:t>
            </a:r>
            <a:r>
              <a:rPr lang="en-US" sz="2000" dirty="0" smtClean="0"/>
              <a:t> (non-parametric tests also </a:t>
            </a:r>
            <a:r>
              <a:rPr lang="en-US" sz="2000" dirty="0" err="1" smtClean="0"/>
              <a:t>nsf</a:t>
            </a:r>
            <a:r>
              <a:rPr lang="en-US" sz="2000" dirty="0" smtClean="0"/>
              <a:t>)</a:t>
            </a:r>
            <a:endParaRPr lang="en-US" sz="2000" u="sng" dirty="0"/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IC: </a:t>
            </a:r>
            <a:r>
              <a:rPr lang="pt-BR" sz="2000" dirty="0" err="1"/>
              <a:t>t</a:t>
            </a:r>
            <a:r>
              <a:rPr lang="pt-BR" sz="2000" dirty="0"/>
              <a:t>(19)= -0.32581 , </a:t>
            </a:r>
            <a:r>
              <a:rPr lang="pt-BR" sz="2000" dirty="0" err="1"/>
              <a:t>p</a:t>
            </a:r>
            <a:r>
              <a:rPr lang="pt-BR" sz="2000" dirty="0"/>
              <a:t>=0.74813</a:t>
            </a:r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IC-PL: </a:t>
            </a:r>
            <a:r>
              <a:rPr lang="pt-BR" sz="2000" dirty="0" err="1"/>
              <a:t>t</a:t>
            </a:r>
            <a:r>
              <a:rPr lang="pt-BR" sz="2000" dirty="0"/>
              <a:t>(19)= 0.05784 , </a:t>
            </a:r>
            <a:r>
              <a:rPr lang="pt-BR" sz="2000" dirty="0" err="1"/>
              <a:t>p</a:t>
            </a:r>
            <a:r>
              <a:rPr lang="pt-BR" sz="2000" dirty="0"/>
              <a:t>=0.95448</a:t>
            </a:r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IC-PP: </a:t>
            </a:r>
            <a:r>
              <a:rPr lang="pt-BR" sz="2000" dirty="0" err="1"/>
              <a:t>t</a:t>
            </a:r>
            <a:r>
              <a:rPr lang="pt-BR" sz="2000" dirty="0"/>
              <a:t>(18)= -1.4049 , </a:t>
            </a:r>
            <a:r>
              <a:rPr lang="pt-BR" sz="2000" dirty="0" err="1"/>
              <a:t>p</a:t>
            </a:r>
            <a:r>
              <a:rPr lang="pt-BR" sz="2000" dirty="0"/>
              <a:t>=0.17707</a:t>
            </a:r>
          </a:p>
          <a:p>
            <a:pPr marL="0" indent="0">
              <a:buNone/>
            </a:pPr>
            <a:r>
              <a:rPr lang="pt-BR" sz="2000" dirty="0"/>
              <a:t>IC-PL </a:t>
            </a:r>
            <a:r>
              <a:rPr lang="pt-BR" sz="2000" dirty="0" err="1"/>
              <a:t>vs</a:t>
            </a:r>
            <a:r>
              <a:rPr lang="pt-BR" sz="2000" dirty="0"/>
              <a:t> IC-PP: </a:t>
            </a:r>
            <a:r>
              <a:rPr lang="pt-BR" sz="2000" dirty="0" err="1"/>
              <a:t>t</a:t>
            </a:r>
            <a:r>
              <a:rPr lang="pt-BR" sz="2000" dirty="0"/>
              <a:t>(18)= -1.1408 , </a:t>
            </a:r>
            <a:r>
              <a:rPr lang="pt-BR" sz="2000" dirty="0" err="1"/>
              <a:t>p</a:t>
            </a:r>
            <a:r>
              <a:rPr lang="pt-BR" sz="2000" dirty="0"/>
              <a:t>=</a:t>
            </a:r>
            <a:r>
              <a:rPr lang="pt-BR" sz="2000" dirty="0" smtClean="0"/>
              <a:t>0.2689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u="sng" dirty="0" err="1" smtClean="0"/>
              <a:t>Z-scored</a:t>
            </a:r>
            <a:r>
              <a:rPr lang="pt-BR" sz="2000" u="sng" dirty="0" smtClean="0"/>
              <a:t> </a:t>
            </a:r>
            <a:r>
              <a:rPr lang="pt-BR" sz="2000" u="sng" dirty="0" err="1" smtClean="0"/>
              <a:t>RTs</a:t>
            </a:r>
            <a:r>
              <a:rPr lang="pt-BR" sz="2000" u="sng" dirty="0" smtClean="0"/>
              <a:t> </a:t>
            </a:r>
            <a:r>
              <a:rPr lang="en-US" sz="2000" dirty="0"/>
              <a:t>(non-parametric tests </a:t>
            </a:r>
            <a:r>
              <a:rPr lang="en-US" sz="2000" dirty="0" smtClean="0"/>
              <a:t>similar)</a:t>
            </a:r>
            <a:endParaRPr lang="pt-BR" sz="2000" u="sng" dirty="0" smtClean="0"/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IC: </a:t>
            </a:r>
            <a:r>
              <a:rPr lang="pt-BR" sz="2000" dirty="0" err="1"/>
              <a:t>t</a:t>
            </a:r>
            <a:r>
              <a:rPr lang="pt-BR" sz="2000" dirty="0"/>
              <a:t>(19)= -1.7211 , </a:t>
            </a:r>
            <a:r>
              <a:rPr lang="pt-BR" sz="2000" dirty="0" err="1"/>
              <a:t>p</a:t>
            </a:r>
            <a:r>
              <a:rPr lang="pt-BR" sz="2000" dirty="0"/>
              <a:t>=0.10148</a:t>
            </a:r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IC-PL: </a:t>
            </a:r>
            <a:r>
              <a:rPr lang="pt-BR" sz="2000" dirty="0" err="1"/>
              <a:t>t</a:t>
            </a:r>
            <a:r>
              <a:rPr lang="pt-BR" sz="2000" dirty="0"/>
              <a:t>(19)= -1.2928 , </a:t>
            </a:r>
            <a:r>
              <a:rPr lang="pt-BR" sz="2000" dirty="0" err="1"/>
              <a:t>p</a:t>
            </a:r>
            <a:r>
              <a:rPr lang="pt-BR" sz="2000" dirty="0"/>
              <a:t>=0.21159</a:t>
            </a:r>
          </a:p>
          <a:p>
            <a:pPr marL="0" indent="0">
              <a:buNone/>
            </a:pPr>
            <a:r>
              <a:rPr lang="pt-BR" sz="2000" dirty="0"/>
              <a:t>CC </a:t>
            </a:r>
            <a:r>
              <a:rPr lang="pt-BR" sz="2000" dirty="0" err="1"/>
              <a:t>vs</a:t>
            </a:r>
            <a:r>
              <a:rPr lang="pt-BR" sz="2000" dirty="0"/>
              <a:t> IC-PP: </a:t>
            </a:r>
            <a:r>
              <a:rPr lang="pt-BR" sz="2000" dirty="0" err="1"/>
              <a:t>t</a:t>
            </a:r>
            <a:r>
              <a:rPr lang="pt-BR" sz="2000" dirty="0"/>
              <a:t>(18)= -1.8774 , </a:t>
            </a:r>
            <a:r>
              <a:rPr lang="pt-BR" sz="2000" dirty="0" err="1"/>
              <a:t>p</a:t>
            </a:r>
            <a:r>
              <a:rPr lang="pt-BR" sz="2000" dirty="0"/>
              <a:t>=</a:t>
            </a:r>
            <a:r>
              <a:rPr lang="pt-BR" sz="2000" dirty="0" smtClean="0"/>
              <a:t>0.07676 (NP: </a:t>
            </a:r>
            <a:r>
              <a:rPr lang="pt-BR" sz="2000" dirty="0" err="1" smtClean="0"/>
              <a:t>p</a:t>
            </a:r>
            <a:r>
              <a:rPr lang="pt-BR" sz="2000" dirty="0" smtClean="0"/>
              <a:t>=.047)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IC-PL </a:t>
            </a:r>
            <a:r>
              <a:rPr lang="pt-BR" sz="2000" dirty="0" err="1"/>
              <a:t>vs</a:t>
            </a:r>
            <a:r>
              <a:rPr lang="pt-BR" sz="2000" dirty="0"/>
              <a:t> IC-PP: </a:t>
            </a:r>
            <a:r>
              <a:rPr lang="pt-BR" sz="2000" dirty="0" err="1"/>
              <a:t>t</a:t>
            </a:r>
            <a:r>
              <a:rPr lang="pt-BR" sz="2000" dirty="0"/>
              <a:t>(18)= -1.0744 , </a:t>
            </a:r>
            <a:r>
              <a:rPr lang="pt-BR" sz="2000" dirty="0" err="1"/>
              <a:t>p</a:t>
            </a:r>
            <a:r>
              <a:rPr lang="pt-BR" sz="2000" dirty="0"/>
              <a:t>=0.29683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35" y="1598958"/>
            <a:ext cx="2889802" cy="2167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84" y="4213647"/>
            <a:ext cx="3087015" cy="231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681" y="1320096"/>
            <a:ext cx="1529343" cy="48437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 smtClean="0"/>
              <a:t>Bin </a:t>
            </a:r>
            <a:r>
              <a:rPr lang="en-US" sz="2000" b="1" dirty="0" err="1" smtClean="0"/>
              <a:t>cf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71446" y="5416804"/>
            <a:ext cx="116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Incompatible</a:t>
            </a:r>
          </a:p>
          <a:p>
            <a:pPr algn="ctr"/>
            <a:r>
              <a:rPr lang="en-US" sz="1200" i="1" dirty="0" smtClean="0"/>
              <a:t> </a:t>
            </a:r>
            <a:r>
              <a:rPr lang="en-US" sz="1200" i="1" dirty="0" smtClean="0"/>
              <a:t>Choice trials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90157" y="3973602"/>
            <a:ext cx="12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Compatible 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Choice </a:t>
            </a:r>
            <a:r>
              <a:rPr lang="en-US" sz="1200" i="1" dirty="0" smtClean="0"/>
              <a:t>trials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79" y="2797899"/>
            <a:ext cx="8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All trials </a:t>
            </a:r>
            <a:endParaRPr lang="en-US" sz="1200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6405" t="34960" r="18139" b="37962"/>
          <a:stretch/>
        </p:blipFill>
        <p:spPr>
          <a:xfrm>
            <a:off x="490387" y="2448239"/>
            <a:ext cx="3912340" cy="1011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7592" t="36748" r="17724" b="38217"/>
          <a:stretch/>
        </p:blipFill>
        <p:spPr>
          <a:xfrm>
            <a:off x="496289" y="3844992"/>
            <a:ext cx="4066725" cy="9837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16764" t="37004" r="16982" b="34932"/>
          <a:stretch/>
        </p:blipFill>
        <p:spPr>
          <a:xfrm>
            <a:off x="510387" y="5177201"/>
            <a:ext cx="4050168" cy="1072253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6348202" y="1333907"/>
            <a:ext cx="1529343" cy="4843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/>
              <a:t>VChosen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63137" y="2186629"/>
            <a:ext cx="181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6271406" y="2190307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7652716" y="2177978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l="16699" t="38964" r="17625" b="36383"/>
          <a:stretch/>
        </p:blipFill>
        <p:spPr>
          <a:xfrm>
            <a:off x="4918779" y="3937808"/>
            <a:ext cx="4115279" cy="965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/>
          <a:srcRect l="16105" t="38923" r="16609" b="32816"/>
          <a:stretch/>
        </p:blipFill>
        <p:spPr>
          <a:xfrm>
            <a:off x="4856741" y="5235330"/>
            <a:ext cx="4287259" cy="11253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/>
          <a:srcRect l="16507" t="38923" r="16609" b="36320"/>
          <a:stretch/>
        </p:blipFill>
        <p:spPr>
          <a:xfrm>
            <a:off x="4914683" y="2591476"/>
            <a:ext cx="4024514" cy="93103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5445" y="2200551"/>
            <a:ext cx="181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1743714" y="2204229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3125024" y="2191900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0004" y="200015"/>
            <a:ext cx="89839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Observed data features to reproduce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305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371446" y="5416804"/>
            <a:ext cx="116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Incompatible</a:t>
            </a:r>
          </a:p>
          <a:p>
            <a:pPr algn="ctr"/>
            <a:r>
              <a:rPr lang="en-US" sz="1200" i="1" dirty="0" smtClean="0"/>
              <a:t> </a:t>
            </a:r>
            <a:r>
              <a:rPr lang="en-US" sz="1200" i="1" dirty="0" smtClean="0"/>
              <a:t>Choice trials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420818" y="3605386"/>
            <a:ext cx="12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Compatible 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Choice </a:t>
            </a:r>
            <a:r>
              <a:rPr lang="en-US" sz="1200" i="1" dirty="0" smtClean="0"/>
              <a:t>trials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79" y="2136025"/>
            <a:ext cx="8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All trials </a:t>
            </a:r>
            <a:endParaRPr lang="en-US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70388" y="792802"/>
            <a:ext cx="181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3587563" y="783298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6882629" y="770969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-17957" y="0"/>
            <a:ext cx="89839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Bincf</a:t>
            </a:r>
            <a:r>
              <a:rPr lang="en-US" sz="3200" b="1" dirty="0" smtClean="0"/>
              <a:t>: Individual subjects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355" r="24011"/>
          <a:stretch/>
        </p:blipFill>
        <p:spPr>
          <a:xfrm>
            <a:off x="452591" y="3082578"/>
            <a:ext cx="2776555" cy="1363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655" r="24168"/>
          <a:stretch/>
        </p:blipFill>
        <p:spPr>
          <a:xfrm>
            <a:off x="3257535" y="3082578"/>
            <a:ext cx="2866332" cy="139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0946" r="22912"/>
          <a:stretch/>
        </p:blipFill>
        <p:spPr>
          <a:xfrm>
            <a:off x="6156961" y="3082578"/>
            <a:ext cx="3049872" cy="1440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2232" r="22090"/>
          <a:stretch/>
        </p:blipFill>
        <p:spPr>
          <a:xfrm>
            <a:off x="6245378" y="4788993"/>
            <a:ext cx="3032678" cy="1442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0247" r="21627"/>
          <a:stretch/>
        </p:blipFill>
        <p:spPr>
          <a:xfrm>
            <a:off x="3257535" y="4788994"/>
            <a:ext cx="2985577" cy="1369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11858" r="21151"/>
          <a:stretch/>
        </p:blipFill>
        <p:spPr>
          <a:xfrm>
            <a:off x="452591" y="4788994"/>
            <a:ext cx="2824859" cy="13177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l="11885" r="23800"/>
          <a:stretch/>
        </p:blipFill>
        <p:spPr>
          <a:xfrm>
            <a:off x="378752" y="1369106"/>
            <a:ext cx="2838206" cy="1379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/>
          <a:srcRect l="11490" r="23557"/>
          <a:stretch/>
        </p:blipFill>
        <p:spPr>
          <a:xfrm>
            <a:off x="3248652" y="1369106"/>
            <a:ext cx="2866333" cy="13790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/>
          <a:srcRect l="13118" r="23359"/>
          <a:stretch/>
        </p:blipFill>
        <p:spPr>
          <a:xfrm>
            <a:off x="6245378" y="1369106"/>
            <a:ext cx="2803240" cy="13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4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371446" y="5416804"/>
            <a:ext cx="116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Incompatible</a:t>
            </a:r>
          </a:p>
          <a:p>
            <a:pPr algn="ctr"/>
            <a:r>
              <a:rPr lang="en-US" sz="1200" i="1" dirty="0" smtClean="0"/>
              <a:t> </a:t>
            </a:r>
            <a:r>
              <a:rPr lang="en-US" sz="1200" i="1" dirty="0" smtClean="0"/>
              <a:t>Choice trials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90157" y="3973602"/>
            <a:ext cx="12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Compatible 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Choice </a:t>
            </a:r>
            <a:r>
              <a:rPr lang="en-US" sz="1200" i="1" dirty="0" smtClean="0"/>
              <a:t>trials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79" y="2136025"/>
            <a:ext cx="8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All trials </a:t>
            </a:r>
            <a:endParaRPr lang="en-US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70388" y="1283531"/>
            <a:ext cx="1815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p(Choose agree w PLPP) </a:t>
            </a:r>
            <a:endParaRPr lang="en-US" sz="11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3587563" y="1274027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PL) </a:t>
            </a:r>
            <a:endParaRPr lang="en-US" sz="11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6882629" y="1261698"/>
            <a:ext cx="1528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p(Choose agree w PP) </a:t>
            </a:r>
            <a:endParaRPr lang="en-US" sz="11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0004" y="200015"/>
            <a:ext cx="89839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Chobin</a:t>
            </a:r>
            <a:r>
              <a:rPr lang="en-US" sz="3200" b="1" dirty="0" smtClean="0"/>
              <a:t>: Individual subjects</a:t>
            </a:r>
            <a:endParaRPr lang="en-US" sz="3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010" r="21657"/>
          <a:stretch/>
        </p:blipFill>
        <p:spPr>
          <a:xfrm>
            <a:off x="6059353" y="1772059"/>
            <a:ext cx="2874745" cy="1334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204" r="22751"/>
          <a:stretch/>
        </p:blipFill>
        <p:spPr>
          <a:xfrm>
            <a:off x="3136866" y="1806822"/>
            <a:ext cx="2749062" cy="13207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1888" r="23002"/>
          <a:stretch/>
        </p:blipFill>
        <p:spPr>
          <a:xfrm>
            <a:off x="408194" y="1806822"/>
            <a:ext cx="2709303" cy="13003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12309" r="22420"/>
          <a:stretch/>
        </p:blipFill>
        <p:spPr>
          <a:xfrm>
            <a:off x="490127" y="3558445"/>
            <a:ext cx="2627370" cy="12579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13061" r="23263"/>
          <a:stretch/>
        </p:blipFill>
        <p:spPr>
          <a:xfrm>
            <a:off x="3144268" y="3606707"/>
            <a:ext cx="2826885" cy="1387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l="11588" r="22289"/>
          <a:stretch/>
        </p:blipFill>
        <p:spPr>
          <a:xfrm>
            <a:off x="6059353" y="3606707"/>
            <a:ext cx="2942579" cy="13906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l="11320" r="23796"/>
          <a:stretch/>
        </p:blipFill>
        <p:spPr>
          <a:xfrm>
            <a:off x="6053606" y="5373189"/>
            <a:ext cx="2942578" cy="14172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/>
          <a:srcRect l="11886" r="23753"/>
          <a:stretch/>
        </p:blipFill>
        <p:spPr>
          <a:xfrm>
            <a:off x="3049689" y="5400838"/>
            <a:ext cx="2915717" cy="1415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/>
          <a:srcRect l="12964" r="22537"/>
          <a:stretch/>
        </p:blipFill>
        <p:spPr>
          <a:xfrm>
            <a:off x="452592" y="5435992"/>
            <a:ext cx="2641360" cy="12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5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20" y="179401"/>
            <a:ext cx="8378274" cy="548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Design: N trials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738"/>
          <a:stretch/>
        </p:blipFill>
        <p:spPr>
          <a:xfrm>
            <a:off x="5151047" y="397344"/>
            <a:ext cx="3362488" cy="18969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90069" y="1023812"/>
            <a:ext cx="3392845" cy="1482155"/>
            <a:chOff x="866474" y="1269849"/>
            <a:chExt cx="4951645" cy="21870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123" t="28910" r="39725" b="30456"/>
            <a:stretch/>
          </p:blipFill>
          <p:spPr>
            <a:xfrm>
              <a:off x="866474" y="1269849"/>
              <a:ext cx="4951645" cy="218705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510383" y="1737773"/>
              <a:ext cx="1166534" cy="1151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047" y="2505967"/>
            <a:ext cx="3362488" cy="2101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96222" y="5189177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8120" y="3155276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5244" y="1196075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877011" y="2963244"/>
            <a:ext cx="3326098" cy="1518856"/>
            <a:chOff x="983055" y="3213676"/>
            <a:chExt cx="3731049" cy="17179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6645" t="27507" r="38973" b="26447"/>
            <a:stretch/>
          </p:blipFill>
          <p:spPr>
            <a:xfrm>
              <a:off x="983055" y="3213676"/>
              <a:ext cx="3731049" cy="1717994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490719" y="3603243"/>
              <a:ext cx="799304" cy="7806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94897" y="4931670"/>
            <a:ext cx="3326098" cy="1646950"/>
            <a:chOff x="1020098" y="4931670"/>
            <a:chExt cx="3529017" cy="16469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/>
            <a:srcRect l="7088" t="26908" r="38778" b="27467"/>
            <a:stretch/>
          </p:blipFill>
          <p:spPr>
            <a:xfrm>
              <a:off x="1020098" y="4931670"/>
              <a:ext cx="3529017" cy="1646950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1430327" y="5292874"/>
              <a:ext cx="799304" cy="7806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047" y="4732532"/>
            <a:ext cx="3362488" cy="21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1081</Words>
  <Application>Microsoft Macintosh PowerPoint</Application>
  <PresentationFormat>On-screen Show (4:3)</PresentationFormat>
  <Paragraphs>222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Figures for eyeballing</vt:lpstr>
      <vt:lpstr>Balance in no. draws between PL and PP? </vt:lpstr>
      <vt:lpstr>PL and PP are generally correlated w each other</vt:lpstr>
      <vt:lpstr>RTs</vt:lpstr>
      <vt:lpstr>Bin cf</vt:lpstr>
      <vt:lpstr>PowerPoint Presentation</vt:lpstr>
      <vt:lpstr>PowerPoint Presentation</vt:lpstr>
      <vt:lpstr>Conflict</vt:lpstr>
      <vt:lpstr>Design: N trials</vt:lpstr>
      <vt:lpstr>Design: N trials (deleting PL==PP)</vt:lpstr>
      <vt:lpstr>Design: N trials (deleting PL bin3==PP bin3)</vt:lpstr>
      <vt:lpstr>Choice</vt:lpstr>
      <vt:lpstr>Choice</vt:lpstr>
      <vt:lpstr>Choice</vt:lpstr>
      <vt:lpstr>Choice</vt:lpstr>
      <vt:lpstr>VChosen (alone)</vt:lpstr>
      <vt:lpstr>Design: N trials</vt:lpstr>
      <vt:lpstr>Choice</vt:lpstr>
      <vt:lpstr>Vchosen&gt;Vunchosen</vt:lpstr>
      <vt:lpstr>Design: N trials</vt:lpstr>
      <vt:lpstr>Design: N trials (deleting PLbin=PPbin)</vt:lpstr>
      <vt:lpstr>Design: N trials (deleting PLbin3=PPbin3)</vt:lpstr>
      <vt:lpstr>Choice</vt:lpstr>
      <vt:lpstr>Choice</vt:lpstr>
      <vt:lpstr>Choice</vt:lpstr>
      <vt:lpstr>VCF</vt:lpstr>
      <vt:lpstr>Design: N trials</vt:lpstr>
      <vt:lpstr>Choice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31 Oct 2015</dc:title>
  <dc:creator>Eleanor Loh</dc:creator>
  <cp:lastModifiedBy>Eleanor Loh</cp:lastModifiedBy>
  <cp:revision>47</cp:revision>
  <cp:lastPrinted>2015-11-18T18:40:45Z</cp:lastPrinted>
  <dcterms:created xsi:type="dcterms:W3CDTF">2015-10-31T19:42:26Z</dcterms:created>
  <dcterms:modified xsi:type="dcterms:W3CDTF">2015-11-18T18:40:48Z</dcterms:modified>
</cp:coreProperties>
</file>