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5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A4B82-6FB1-A44E-908F-E37F3F6D1827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0C46-065C-314A-BE26-DCFEE3D4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0C46-065C-314A-BE26-DCFEE3D481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RTs are </a:t>
            </a:r>
            <a:r>
              <a:rPr lang="en-US" dirty="0" err="1" smtClean="0"/>
              <a:t>zscored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0C46-065C-314A-BE26-DCFEE3D48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55DE-C1CB-934C-B24F-CA55639AACC3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F144-3C59-3743-AB73-098F391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from a pure GLM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regression analysis (economic style)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1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337" y="4692002"/>
            <a:ext cx="88036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Chosen option: </a:t>
            </a:r>
            <a:r>
              <a:rPr lang="en-US" dirty="0" smtClean="0"/>
              <a:t>max - abs diff  (simplest, well spaced across range)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One could scale by the product of both scores, w the hypothesis that the ‘emotional’ conflict should also intrinsically depend on stakes (i.e. </a:t>
            </a:r>
            <a:r>
              <a:rPr lang="en-US" dirty="0" err="1" smtClean="0"/>
              <a:t>cf</a:t>
            </a:r>
            <a:r>
              <a:rPr lang="en-US" dirty="0" smtClean="0"/>
              <a:t>(10 </a:t>
            </a:r>
            <a:r>
              <a:rPr lang="en-US" dirty="0" err="1" smtClean="0"/>
              <a:t>vs</a:t>
            </a:r>
            <a:r>
              <a:rPr lang="en-US" dirty="0" smtClean="0"/>
              <a:t> 10 ) &gt; </a:t>
            </a:r>
            <a:r>
              <a:rPr lang="en-US" dirty="0" err="1" smtClean="0"/>
              <a:t>cf</a:t>
            </a:r>
            <a:r>
              <a:rPr lang="en-US" dirty="0" smtClean="0"/>
              <a:t>(3 </a:t>
            </a:r>
            <a:r>
              <a:rPr lang="en-US" dirty="0" err="1" smtClean="0"/>
              <a:t>vs</a:t>
            </a:r>
            <a:r>
              <a:rPr lang="en-US" dirty="0" smtClean="0"/>
              <a:t> 3)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Rough reciprocal of abs diff is also an option – differs from max-</a:t>
            </a:r>
            <a:r>
              <a:rPr lang="en-US" dirty="0" err="1" smtClean="0"/>
              <a:t>absdiff</a:t>
            </a:r>
            <a:r>
              <a:rPr lang="en-US" dirty="0" smtClean="0"/>
              <a:t> subtly at the middle values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5842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Operationalization of within-attribute ‘conflict’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81" t="7975" r="9820" b="66816"/>
          <a:stretch/>
        </p:blipFill>
        <p:spPr>
          <a:xfrm>
            <a:off x="898194" y="843318"/>
            <a:ext cx="5133164" cy="1728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61" t="68832" r="53191" b="5959"/>
          <a:stretch/>
        </p:blipFill>
        <p:spPr>
          <a:xfrm>
            <a:off x="6155093" y="843318"/>
            <a:ext cx="2988907" cy="1728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363" t="33956" r="8070" b="40835"/>
          <a:stretch/>
        </p:blipFill>
        <p:spPr>
          <a:xfrm>
            <a:off x="379107" y="2572151"/>
            <a:ext cx="5775986" cy="17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2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69"/>
            <a:ext cx="8229600" cy="763068"/>
          </a:xfrm>
        </p:spPr>
        <p:txBody>
          <a:bodyPr/>
          <a:lstStyle/>
          <a:p>
            <a:r>
              <a:rPr lang="en-US" dirty="0" smtClean="0"/>
              <a:t>Analysis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4" y="102295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Session 2 (fMRI)</a:t>
            </a:r>
          </a:p>
          <a:p>
            <a:r>
              <a:rPr lang="en-US" sz="1600" dirty="0" smtClean="0"/>
              <a:t>Data scooped from excel sheets </a:t>
            </a:r>
          </a:p>
          <a:p>
            <a:pPr lvl="1"/>
            <a:r>
              <a:rPr lang="en-US" sz="1400" dirty="0" smtClean="0"/>
              <a:t>Note: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files apparently have some coding errors, which Phoebe has corrected in the excel files only)</a:t>
            </a:r>
            <a:endParaRPr lang="en-US" sz="1600" dirty="0"/>
          </a:p>
          <a:p>
            <a:r>
              <a:rPr lang="en-US" sz="1600" dirty="0" smtClean="0"/>
              <a:t>Conflict scores are linearly re-scaled to match range of PL/PP diff scores (-9:9)</a:t>
            </a:r>
          </a:p>
          <a:p>
            <a:r>
              <a:rPr lang="en-US" sz="1600" dirty="0"/>
              <a:t>RT data: all points &gt;2SD away is always removed, log-transformed </a:t>
            </a:r>
          </a:p>
          <a:p>
            <a:r>
              <a:rPr lang="en-US" sz="1600" dirty="0" smtClean="0"/>
              <a:t>Generally, difference scores are Opt1-Opt2. </a:t>
            </a:r>
          </a:p>
          <a:p>
            <a:pPr lvl="1"/>
            <a:r>
              <a:rPr lang="en-US" sz="1600" dirty="0" smtClean="0"/>
              <a:t>For RT data, this is flipped when Opt 2 is chosen. </a:t>
            </a:r>
          </a:p>
          <a:p>
            <a:pPr lvl="1"/>
            <a:r>
              <a:rPr lang="en-US" sz="1600" dirty="0" smtClean="0"/>
              <a:t>Conflict scores are not flipped in this way, because they are choice invariant (at least in their current formulation)</a:t>
            </a:r>
          </a:p>
          <a:p>
            <a:r>
              <a:rPr lang="en-US" sz="1600" dirty="0" smtClean="0"/>
              <a:t>Results reported here have </a:t>
            </a:r>
            <a:r>
              <a:rPr lang="en-US" sz="1600" i="1" dirty="0" smtClean="0"/>
              <a:t>not</a:t>
            </a:r>
            <a:r>
              <a:rPr lang="en-US" sz="1600" dirty="0" smtClean="0"/>
              <a:t> had PL regressed out of PP. Running the GLMs on the PP-residuals is </a:t>
            </a:r>
            <a:r>
              <a:rPr lang="en-US" sz="1600" smtClean="0"/>
              <a:t>not productive.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u="sng" dirty="0" smtClean="0"/>
              <a:t>Task setup details</a:t>
            </a:r>
          </a:p>
          <a:p>
            <a:pPr marL="0" indent="0">
              <a:buNone/>
            </a:pPr>
            <a:endParaRPr lang="en-US" sz="1600" u="sng" dirty="0" smtClean="0"/>
          </a:p>
          <a:p>
            <a:r>
              <a:rPr lang="en-US" sz="1600" dirty="0" smtClean="0"/>
              <a:t>Algorithm for creating shuffled matches still unclear – need to ask Robb </a:t>
            </a:r>
          </a:p>
          <a:p>
            <a:pPr lvl="1"/>
            <a:r>
              <a:rPr lang="en-US" sz="1200" dirty="0" smtClean="0"/>
              <a:t>Apparently in file '</a:t>
            </a:r>
            <a:r>
              <a:rPr lang="en-US" sz="1200" dirty="0" err="1" smtClean="0"/>
              <a:t>wellbeing_goodshuffle_inout.mat</a:t>
            </a:r>
            <a:r>
              <a:rPr lang="en-US" sz="1200" dirty="0" smtClean="0"/>
              <a:t>’</a:t>
            </a:r>
            <a:endParaRPr lang="en-US" sz="1200" dirty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8910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effects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371674" cy="27571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Choice is affected by pleasure difference, RT is affected by pleasure diff &amp; purpose conflict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Details</a:t>
            </a:r>
            <a:endParaRPr lang="en-US" sz="2000" u="sng" dirty="0"/>
          </a:p>
          <a:p>
            <a:r>
              <a:rPr lang="en-US" sz="2000" dirty="0" err="1" smtClean="0"/>
              <a:t>N_subjs</a:t>
            </a:r>
            <a:r>
              <a:rPr lang="en-US" sz="2000" dirty="0" smtClean="0"/>
              <a:t> categorical subject regressors </a:t>
            </a:r>
          </a:p>
          <a:p>
            <a:r>
              <a:rPr lang="en-US" sz="2000" dirty="0" smtClean="0"/>
              <a:t>Note: if a single subject </a:t>
            </a:r>
            <a:r>
              <a:rPr lang="en-US" sz="2000" dirty="0" err="1" smtClean="0"/>
              <a:t>reg</a:t>
            </a:r>
            <a:r>
              <a:rPr lang="en-US" sz="2000" dirty="0" smtClean="0"/>
              <a:t> is used, PP diff also has a highly sig </a:t>
            </a:r>
            <a:r>
              <a:rPr lang="en-US" sz="2000" dirty="0" err="1" smtClean="0"/>
              <a:t>pos</a:t>
            </a:r>
            <a:r>
              <a:rPr lang="en-US" sz="2000" dirty="0" smtClean="0"/>
              <a:t> effect on RT. PP </a:t>
            </a:r>
            <a:r>
              <a:rPr lang="en-US" sz="2000" dirty="0" err="1" smtClean="0"/>
              <a:t>cf</a:t>
            </a:r>
            <a:r>
              <a:rPr lang="en-US" sz="2000" dirty="0" smtClean="0"/>
              <a:t> effect on RT remains 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4806"/>
              </p:ext>
            </p:extLst>
          </p:nvPr>
        </p:nvGraphicFramePr>
        <p:xfrm>
          <a:off x="5258463" y="4004072"/>
          <a:ext cx="3570411" cy="263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37"/>
                <a:gridCol w="1190137"/>
                <a:gridCol w="1190137"/>
              </a:tblGrid>
              <a:tr h="4468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Choice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RT</a:t>
                      </a:r>
                      <a:endParaRPr lang="en-US" sz="1100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 diff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=0.4162 (p&lt;.001)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B=-0.0045, p=.005</a:t>
                      </a:r>
                      <a:endParaRPr lang="en-US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PP diff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683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 </a:t>
                      </a:r>
                      <a:r>
                        <a:rPr lang="en-US" sz="1100" dirty="0" err="1" smtClean="0"/>
                        <a:t>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PP </a:t>
                      </a:r>
                      <a:r>
                        <a:rPr lang="en-US" sz="1100" dirty="0" err="1" smtClean="0"/>
                        <a:t>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B=.003,</a:t>
                      </a:r>
                      <a:r>
                        <a:rPr lang="en-US" baseline="0" dirty="0" smtClean="0"/>
                        <a:t> p&lt;.001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7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64"/>
            <a:ext cx="8229600" cy="901872"/>
          </a:xfrm>
        </p:spPr>
        <p:txBody>
          <a:bodyPr/>
          <a:lstStyle/>
          <a:p>
            <a:r>
              <a:rPr lang="en-US" dirty="0" smtClean="0"/>
              <a:t>Mixed effects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30300"/>
              </p:ext>
            </p:extLst>
          </p:nvPr>
        </p:nvGraphicFramePr>
        <p:xfrm>
          <a:off x="4639252" y="3745503"/>
          <a:ext cx="3570411" cy="229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37"/>
                <a:gridCol w="1190137"/>
                <a:gridCol w="1190137"/>
              </a:tblGrid>
              <a:tr h="4468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Choice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RT</a:t>
                      </a:r>
                      <a:endParaRPr lang="en-US" sz="1100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 diff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***  p=8.76e-06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PP diff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 smtClean="0"/>
                    </a:p>
                  </a:txBody>
                  <a:tcPr/>
                </a:tc>
              </a:tr>
              <a:tr h="44683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 </a:t>
                      </a:r>
                      <a:r>
                        <a:rPr lang="en-US" sz="1100" dirty="0" err="1" smtClean="0"/>
                        <a:t>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465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PP </a:t>
                      </a:r>
                      <a:r>
                        <a:rPr lang="en-US" sz="1100" dirty="0" err="1" smtClean="0"/>
                        <a:t>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•"/>
                      </a:pPr>
                      <a:r>
                        <a:rPr lang="tr-TR" sz="1100" dirty="0" smtClean="0"/>
                        <a:t>p=0.0491 </a:t>
                      </a: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0" y="929536"/>
            <a:ext cx="4075588" cy="5738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8818" y="944313"/>
            <a:ext cx="4639250" cy="329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 diff in Pleasure domain affects choice, </a:t>
            </a:r>
            <a:r>
              <a:rPr lang="en-US" dirty="0" err="1" smtClean="0"/>
              <a:t>val</a:t>
            </a:r>
            <a:r>
              <a:rPr lang="en-US" dirty="0" smtClean="0"/>
              <a:t> conflict in the purpose domain affects RT</a:t>
            </a:r>
          </a:p>
          <a:p>
            <a:endParaRPr lang="en-US" dirty="0"/>
          </a:p>
          <a:p>
            <a:r>
              <a:rPr lang="en-US" dirty="0" smtClean="0"/>
              <a:t>Note: p19’s PP </a:t>
            </a:r>
            <a:r>
              <a:rPr lang="en-US" dirty="0" err="1" smtClean="0"/>
              <a:t>cf</a:t>
            </a:r>
            <a:r>
              <a:rPr lang="en-US" dirty="0" smtClean="0"/>
              <a:t> beta on RT is an outlier (&gt;3SD from mean). Removal leaves a statistical trend (p=.0543), use of a Wilcoxon signed rank test is still sig (p=.043)</a:t>
            </a:r>
          </a:p>
          <a:p>
            <a:endParaRPr lang="en-US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Note: This may all have been a bug, but z scoring (rather than log-transforming) it will produce these </a:t>
            </a:r>
            <a:r>
              <a:rPr lang="en-US" sz="1200" dirty="0" err="1" smtClean="0">
                <a:solidFill>
                  <a:srgbClr val="FF0000"/>
                </a:solidFill>
              </a:rPr>
              <a:t>efects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31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" y="72844"/>
            <a:ext cx="8229600" cy="413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Regressions run on binned scores (b3)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417" y="3835258"/>
            <a:ext cx="25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Compatible Choice trials </a:t>
            </a:r>
            <a:endParaRPr lang="en-US" sz="1400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7981" y="1143000"/>
            <a:ext cx="5003285" cy="2501643"/>
            <a:chOff x="2187981" y="1143000"/>
            <a:chExt cx="5003285" cy="25016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981" y="1143000"/>
              <a:ext cx="5003285" cy="250164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94726" y="209341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P=.0694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3769" y="2554362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P=.0454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8932" y="2094959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P=.0678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8307" y="4775129"/>
            <a:ext cx="3899416" cy="1879742"/>
            <a:chOff x="168307" y="4775129"/>
            <a:chExt cx="3899416" cy="187974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239" y="4775129"/>
              <a:ext cx="3759484" cy="187974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307" y="5506747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P=.0629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1786" y="5703378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P=.0325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90906" y="3921912"/>
            <a:ext cx="2979853" cy="2756303"/>
            <a:chOff x="5890906" y="3921912"/>
            <a:chExt cx="2979853" cy="275630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0906" y="3921912"/>
              <a:ext cx="2868315" cy="275630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22162" y="5691413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P=.0254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831901" y="5676114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P=.0957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7430802" y="5676113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P=.0665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061470" y="5676114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P=.0486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8213529" y="5831100"/>
              <a:ext cx="945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P=.0189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90906" y="3768023"/>
            <a:ext cx="269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Incompatible choice trials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422189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 Preprocessing options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714" y="1028517"/>
            <a:ext cx="6230737" cy="1057290"/>
          </a:xfrm>
        </p:spPr>
        <p:txBody>
          <a:bodyPr/>
          <a:lstStyle/>
          <a:p>
            <a:r>
              <a:rPr lang="en-US" dirty="0" smtClean="0"/>
              <a:t>RT preprocessing?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75"/>
            <a:ext cx="4505498" cy="6343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98" y="264575"/>
            <a:ext cx="4505498" cy="63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6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" y="146460"/>
            <a:ext cx="4505498" cy="63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02" y="146460"/>
            <a:ext cx="4505498" cy="6343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082" y="2229487"/>
            <a:ext cx="4505498" cy="63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519</Words>
  <Application>Microsoft Macintosh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Results from a pure GLM</vt:lpstr>
      <vt:lpstr>Operationalization of within-attribute ‘conflict’</vt:lpstr>
      <vt:lpstr>Analysis details</vt:lpstr>
      <vt:lpstr>Fixed effects</vt:lpstr>
      <vt:lpstr>Mixed effects</vt:lpstr>
      <vt:lpstr>Regressions run on binned scores (b3)</vt:lpstr>
      <vt:lpstr>RT Preprocessing options</vt:lpstr>
      <vt:lpstr>RT preprocessing? 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22</cp:revision>
  <cp:lastPrinted>2015-10-21T15:57:08Z</cp:lastPrinted>
  <dcterms:created xsi:type="dcterms:W3CDTF">2015-10-19T23:24:45Z</dcterms:created>
  <dcterms:modified xsi:type="dcterms:W3CDTF">2015-11-13T19:13:15Z</dcterms:modified>
</cp:coreProperties>
</file>