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56" r:id="rId5"/>
    <p:sldId id="262" r:id="rId6"/>
    <p:sldId id="264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8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947CE-7A49-8743-8951-1EF0F766087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D93F1-2EB4-B94C-BF0A-171D3CAC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D93F1-2EB4-B94C-BF0A-171D3CAC39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4597-86B0-E844-A4A9-6C206CF59099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32B4-C0D9-3341-A852-0CF07D70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exploration given </a:t>
            </a:r>
            <a:br>
              <a:rPr lang="en-US" dirty="0" smtClean="0"/>
            </a:br>
            <a:r>
              <a:rPr lang="en-US" dirty="0" smtClean="0"/>
              <a:t>PL&amp;PP correlations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30 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5" y="407504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Session 1 – There is a huge range in the extent to which PL and PP are correlated w each other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" y="1550504"/>
            <a:ext cx="5359959" cy="47167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6395" y="1828888"/>
            <a:ext cx="3459735" cy="4255734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Correlatedness</a:t>
            </a:r>
            <a:r>
              <a:rPr lang="en-US" sz="1800" dirty="0" smtClean="0"/>
              <a:t> will hamper our ability to find statistical effects</a:t>
            </a:r>
          </a:p>
          <a:p>
            <a:r>
              <a:rPr lang="en-US" sz="1800" dirty="0" smtClean="0"/>
              <a:t>But we could potentially subsample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12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69" y="4198845"/>
            <a:ext cx="5649694" cy="125582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8745" r="47647" b="32406"/>
          <a:stretch/>
        </p:blipFill>
        <p:spPr>
          <a:xfrm>
            <a:off x="1026439" y="1022311"/>
            <a:ext cx="4079936" cy="2664205"/>
          </a:xfrm>
          <a:prstGeom prst="rect">
            <a:avLst/>
          </a:prstGeom>
        </p:spPr>
      </p:pic>
      <p:pic>
        <p:nvPicPr>
          <p:cNvPr id="4" name="Picture 3" descr="Screen Shot 2016-05-30 at 18.35.16 (2)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0" t="10388" r="33623" b="3676"/>
          <a:stretch/>
        </p:blipFill>
        <p:spPr>
          <a:xfrm>
            <a:off x="5901463" y="26017"/>
            <a:ext cx="2241062" cy="6621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793" y="3830288"/>
            <a:ext cx="3440582" cy="30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6" y="679514"/>
            <a:ext cx="7021007" cy="61784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Session 2: Chosen and Unchosen values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69" y="1781713"/>
            <a:ext cx="5625431" cy="4950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825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we restrict to subjects w relatively low general PL </a:t>
            </a:r>
            <a:r>
              <a:rPr lang="en-US" sz="2800" dirty="0" err="1" smtClean="0"/>
              <a:t>vs</a:t>
            </a:r>
            <a:r>
              <a:rPr lang="en-US" sz="2800" dirty="0" smtClean="0"/>
              <a:t> PP correlation (abs r&lt;.4), Session 2 Cho v </a:t>
            </a:r>
            <a:r>
              <a:rPr lang="en-US" sz="2800" dirty="0" err="1" smtClean="0"/>
              <a:t>Uncho</a:t>
            </a:r>
            <a:r>
              <a:rPr lang="en-US" sz="2800" dirty="0" smtClean="0"/>
              <a:t> correlations are probably unproblematic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56" y="1873249"/>
            <a:ext cx="8229600" cy="25225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Still this does reduce our power </a:t>
            </a:r>
          </a:p>
          <a:p>
            <a:r>
              <a:rPr lang="en-US" sz="2000" dirty="0" smtClean="0"/>
              <a:t>Also not pictured: </a:t>
            </a:r>
            <a:r>
              <a:rPr lang="en-US" sz="2000" dirty="0" err="1" smtClean="0"/>
              <a:t>collinearity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26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89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 simple behavioural heuristics give us the qualitative pattern of behaviour?</a:t>
            </a:r>
            <a:br>
              <a:rPr lang="en-US" b="1" dirty="0" smtClean="0"/>
            </a:br>
            <a:r>
              <a:rPr lang="en-US" sz="2200" dirty="0" smtClean="0"/>
              <a:t>Limit to n=12, abs PL vs PP r &lt; </a:t>
            </a:r>
            <a:r>
              <a:rPr lang="en-US" sz="2200" dirty="0" smtClean="0"/>
              <a:t>0.4</a:t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Answer: Yes. Simple heuristics will be almost impossible to disentangle from the dynamic generative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769" t="9019" r="23178" b="60949"/>
          <a:stretch/>
        </p:blipFill>
        <p:spPr>
          <a:xfrm>
            <a:off x="2139415" y="4780656"/>
            <a:ext cx="5125446" cy="1716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903" y="1268849"/>
            <a:ext cx="7461123" cy="46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2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Randomly choose a dimension on each trial and pick the best option, w noise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74" y="1417638"/>
            <a:ext cx="9144000" cy="571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9" y="1616040"/>
            <a:ext cx="809948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5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Picking (stochastically) on the basis of pleasure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966" y="1424456"/>
            <a:ext cx="8178107" cy="5111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5" y="1592294"/>
            <a:ext cx="7909567" cy="49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7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LCA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500"/>
            <a:ext cx="8229600" cy="4525963"/>
          </a:xfrm>
        </p:spPr>
        <p:txBody>
          <a:bodyPr/>
          <a:lstStyle/>
          <a:p>
            <a:r>
              <a:rPr lang="en-US" dirty="0" smtClean="0"/>
              <a:t>Does reproduce the qualitative pattern of behaviour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9" y="2373885"/>
            <a:ext cx="6867296" cy="42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7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137</Words>
  <Application>Microsoft Office PowerPoint</Application>
  <PresentationFormat>On-screen Show (4:3)</PresentationFormat>
  <Paragraphs>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Data exploration given  PL&amp;PP correlations </vt:lpstr>
      <vt:lpstr>Session 1 – There is a huge range in the extent to which PL and PP are correlated w each other </vt:lpstr>
      <vt:lpstr>Session 2</vt:lpstr>
      <vt:lpstr>Session 2: Chosen and Unchosen values </vt:lpstr>
      <vt:lpstr>If we restrict to subjects w relatively low general PL vs PP correlation (abs r&lt;.4), Session 2 Cho v Uncho correlations are probably unproblematic </vt:lpstr>
      <vt:lpstr>Do simple behavioural heuristics give us the qualitative pattern of behaviour? Limit to n=12, abs PL vs PP r &lt; 0.4    Answer: Yes. Simple heuristics will be almost impossible to disentangle from the dynamic generative model</vt:lpstr>
      <vt:lpstr>Randomly choose a dimension on each trial and pick the best option, w noise </vt:lpstr>
      <vt:lpstr>Picking (stochastically) on the basis of pleasure  </vt:lpstr>
      <vt:lpstr>Hierarchical LCA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given  PL&amp;PP correlations </dc:title>
  <dc:creator>Eleanor Loh</dc:creator>
  <cp:lastModifiedBy>EL</cp:lastModifiedBy>
  <cp:revision>21</cp:revision>
  <cp:lastPrinted>2016-05-30T22:37:58Z</cp:lastPrinted>
  <dcterms:created xsi:type="dcterms:W3CDTF">2016-05-30T16:01:33Z</dcterms:created>
  <dcterms:modified xsi:type="dcterms:W3CDTF">2016-07-01T13:49:45Z</dcterms:modified>
</cp:coreProperties>
</file>