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1498-B21B-5446-88C0-F2430DF6907C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94E5-D130-DF43-BA66-3B1436B3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Pleasure-purpose dataset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of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1"/>
            <a:ext cx="9144000" cy="14393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 The correlation between PL &amp; PP scores is an intrinsic problem for the analysis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211" t="29421" r="47309" b="30822"/>
          <a:stretch/>
        </p:blipFill>
        <p:spPr>
          <a:xfrm>
            <a:off x="4969566" y="3485094"/>
            <a:ext cx="1866348" cy="143565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64436" y="3315379"/>
            <a:ext cx="3125304" cy="435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Session 1 Ratings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436" y="3750405"/>
            <a:ext cx="404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sz="1200" dirty="0" smtClean="0"/>
              <a:t>The group-level mean of the correlation (within-subject) between PL &amp; PP scores is relatively low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BUT, there is a huge range, with some subjects showing correlations &gt;0.8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Only n=12 subjects show a correlation r&lt;0.4 (arbitrary  threshold)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0785" y="4905198"/>
            <a:ext cx="2403876" cy="186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i="1" dirty="0" smtClean="0"/>
              <a:t>Top </a:t>
            </a:r>
            <a:r>
              <a:rPr lang="en-US" sz="1050" dirty="0" smtClean="0"/>
              <a:t>Square plot shows mean r statistic. Legend for x-axis shown in y-axis labels. </a:t>
            </a:r>
          </a:p>
          <a:p>
            <a:pPr algn="just"/>
            <a:endParaRPr lang="en-US" sz="1050" b="1" dirty="0" smtClean="0"/>
          </a:p>
          <a:p>
            <a:pPr algn="just"/>
            <a:r>
              <a:rPr lang="en-US" sz="1050" b="1" dirty="0" smtClean="0"/>
              <a:t>Right </a:t>
            </a:r>
            <a:r>
              <a:rPr lang="en-US" sz="1050" dirty="0" smtClean="0"/>
              <a:t>Yellow bar plots show the same r statistic, but also shows the range across the sample of subjects (n=20; each blue dot is a single subject). Position of yellow bars mirrors square plot (i.e. 2x2) – y axis label indicates the </a:t>
            </a:r>
            <a:r>
              <a:rPr lang="en-US" sz="1050" dirty="0" err="1" smtClean="0"/>
              <a:t>regressor</a:t>
            </a:r>
            <a:r>
              <a:rPr lang="en-US" sz="1050" dirty="0" smtClean="0"/>
              <a:t> being correlated in that row. X-axis labels indicate variable no. being correlated</a:t>
            </a: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2010"/>
          <a:stretch/>
        </p:blipFill>
        <p:spPr>
          <a:xfrm>
            <a:off x="7174660" y="3196853"/>
            <a:ext cx="1969340" cy="3611216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6233" b="56244"/>
          <a:stretch/>
        </p:blipFill>
        <p:spPr bwMode="auto">
          <a:xfrm>
            <a:off x="854928" y="1666822"/>
            <a:ext cx="7211392" cy="157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43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The correlation may be surmountable in the rating session, but it’s unlikely that one could untangle PL and PP in the choice stage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-333950" y="1974140"/>
            <a:ext cx="1407815" cy="5137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Rating </a:t>
            </a:r>
            <a:endParaRPr 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8865" r="25960"/>
          <a:stretch/>
        </p:blipFill>
        <p:spPr bwMode="auto">
          <a:xfrm>
            <a:off x="757844" y="2934915"/>
            <a:ext cx="4094228" cy="132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233" b="56244"/>
          <a:stretch/>
        </p:blipFill>
        <p:spPr bwMode="auto">
          <a:xfrm>
            <a:off x="680539" y="1756357"/>
            <a:ext cx="5401517" cy="1178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 rot="16200000">
            <a:off x="-234067" y="3048499"/>
            <a:ext cx="1208050" cy="5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 smtClean="0"/>
              <a:t>Choice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20870" y="4572886"/>
            <a:ext cx="5202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400" dirty="0" smtClean="0"/>
              <a:t>In the relatively PL-PP-</a:t>
            </a:r>
            <a:r>
              <a:rPr lang="en-US" sz="1400" dirty="0" err="1" smtClean="0"/>
              <a:t>decorrelated</a:t>
            </a:r>
            <a:r>
              <a:rPr lang="en-US" sz="1400" dirty="0" smtClean="0"/>
              <a:t> sample (n=12), we do already see sensible WB-FWE activation (e.g. in </a:t>
            </a:r>
            <a:r>
              <a:rPr lang="en-US" sz="1400" dirty="0" err="1" smtClean="0"/>
              <a:t>vmPFC</a:t>
            </a:r>
            <a:r>
              <a:rPr lang="en-US" sz="1400" dirty="0" smtClean="0"/>
              <a:t>, parietal cortex) during the rating stage </a:t>
            </a:r>
          </a:p>
          <a:p>
            <a:pPr marL="285750" indent="-285750">
              <a:buFontTx/>
              <a:buChar char="•"/>
            </a:pPr>
            <a:r>
              <a:rPr lang="en-US" sz="1400" dirty="0" smtClean="0"/>
              <a:t>But, because events are co-presented in the choice stage, we’re unlikely to ever be able to pull PL &amp; PP apart. Unlikely to be able to use rating session activity to predict choice session behaviour. </a:t>
            </a:r>
          </a:p>
          <a:p>
            <a:pPr marL="285750" indent="-285750">
              <a:buFontTx/>
              <a:buChar char="•"/>
            </a:pPr>
            <a:r>
              <a:rPr lang="en-US" sz="1400" b="1" dirty="0" smtClean="0"/>
              <a:t>Dataset could however still be used to look at neural activity during rating – e.g. imagination, </a:t>
            </a:r>
            <a:r>
              <a:rPr lang="en-US" sz="1400" b="1" dirty="0" err="1" smtClean="0"/>
              <a:t>attentional</a:t>
            </a:r>
            <a:r>
              <a:rPr lang="en-US" sz="1400" b="1" dirty="0" smtClean="0"/>
              <a:t> </a:t>
            </a:r>
            <a:r>
              <a:rPr lang="en-US" sz="1400" b="1" dirty="0"/>
              <a:t>switching between </a:t>
            </a:r>
            <a:r>
              <a:rPr lang="en-US" sz="1400" b="1" dirty="0" smtClean="0"/>
              <a:t>dimensions, </a:t>
            </a:r>
            <a:r>
              <a:rPr lang="en-US" sz="1400" b="1" dirty="0" err="1" smtClean="0"/>
              <a:t>etc</a:t>
            </a:r>
            <a:endParaRPr lang="en-US" sz="1400" b="1" dirty="0"/>
          </a:p>
          <a:p>
            <a:pPr marL="285750" indent="-285750">
              <a:buFontTx/>
              <a:buChar char="•"/>
            </a:pPr>
            <a:endParaRPr lang="en-US" sz="1400" b="1" dirty="0"/>
          </a:p>
        </p:txBody>
      </p:sp>
      <p:pic>
        <p:nvPicPr>
          <p:cNvPr id="9" name="Picture 8" descr="Screen Shot 2016-06-01 at 17.38.01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5" t="23092" r="13889" b="27053"/>
          <a:stretch/>
        </p:blipFill>
        <p:spPr>
          <a:xfrm>
            <a:off x="7435055" y="2195005"/>
            <a:ext cx="1317641" cy="1027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1856"/>
          <a:stretch/>
        </p:blipFill>
        <p:spPr>
          <a:xfrm>
            <a:off x="7435055" y="3642226"/>
            <a:ext cx="1708945" cy="3123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856" t="27560" r="48517" b="31973"/>
          <a:stretch/>
        </p:blipFill>
        <p:spPr>
          <a:xfrm>
            <a:off x="5506334" y="4495582"/>
            <a:ext cx="1761597" cy="12640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6279" y="1723670"/>
            <a:ext cx="1688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Positive tracking of PL &amp; PP scores in the </a:t>
            </a:r>
            <a:r>
              <a:rPr lang="en-US" sz="1050" dirty="0" err="1" smtClean="0"/>
              <a:t>vmPFC</a:t>
            </a:r>
            <a:r>
              <a:rPr lang="en-US" sz="1050" dirty="0" smtClean="0"/>
              <a:t> (n=12)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6375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308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Pleasure-purpose dataset </vt:lpstr>
      <vt:lpstr>PowerPoint Presentation</vt:lpstr>
      <vt:lpstr>The correlation may be surmountable in the rating session, but it’s unlikely that one could untangle PL and PP in the choice stage 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16</cp:revision>
  <dcterms:created xsi:type="dcterms:W3CDTF">2016-05-26T20:24:44Z</dcterms:created>
  <dcterms:modified xsi:type="dcterms:W3CDTF">2016-06-01T21:51:53Z</dcterms:modified>
</cp:coreProperties>
</file>