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5"/>
  </p:handoutMasterIdLst>
  <p:sldIdLst>
    <p:sldId id="271" r:id="rId2"/>
    <p:sldId id="263" r:id="rId3"/>
    <p:sldId id="264" r:id="rId4"/>
    <p:sldId id="266" r:id="rId5"/>
    <p:sldId id="267" r:id="rId6"/>
    <p:sldId id="256" r:id="rId7"/>
    <p:sldId id="268" r:id="rId8"/>
    <p:sldId id="269" r:id="rId9"/>
    <p:sldId id="270" r:id="rId10"/>
    <p:sldId id="272" r:id="rId11"/>
    <p:sldId id="275" r:id="rId12"/>
    <p:sldId id="277" r:id="rId13"/>
    <p:sldId id="278" r:id="rId14"/>
  </p:sldIdLst>
  <p:sldSz cx="6858000" cy="9144000" type="screen4x3"/>
  <p:notesSz cx="9942513" cy="681196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 autoAdjust="0"/>
    <p:restoredTop sz="94630" autoAdjust="0"/>
  </p:normalViewPr>
  <p:slideViewPr>
    <p:cSldViewPr>
      <p:cViewPr>
        <p:scale>
          <a:sx n="50" d="100"/>
          <a:sy n="50" d="100"/>
        </p:scale>
        <p:origin x="-442" y="-163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693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7419" cy="3404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632778" y="0"/>
            <a:ext cx="4307417" cy="3404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0AA135-AAD0-4573-81F6-72A83807F03C}" type="datetimeFigureOut">
              <a:rPr lang="en-GB" smtClean="0"/>
              <a:t>16/04/2015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6470441"/>
            <a:ext cx="4307419" cy="34043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632778" y="6470441"/>
            <a:ext cx="4307417" cy="34043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44DF8B-55EB-4A12-89B2-37FD69F365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72997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1F547-D9A9-4AD1-9504-B9F36CCEE733}" type="datetimeFigureOut">
              <a:rPr lang="en-GB" smtClean="0"/>
              <a:t>16/04/2015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C03E9-4162-4AE0-B965-F4EAB7A2C9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8557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1F547-D9A9-4AD1-9504-B9F36CCEE733}" type="datetimeFigureOut">
              <a:rPr lang="en-GB" smtClean="0"/>
              <a:t>16/04/2015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C03E9-4162-4AE0-B965-F4EAB7A2C9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0556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29037" y="488951"/>
            <a:ext cx="1157288" cy="10401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7175" y="488951"/>
            <a:ext cx="3357563" cy="10401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1F547-D9A9-4AD1-9504-B9F36CCEE733}" type="datetimeFigureOut">
              <a:rPr lang="en-GB" smtClean="0"/>
              <a:t>16/04/2015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C03E9-4162-4AE0-B965-F4EAB7A2C9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1514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1F547-D9A9-4AD1-9504-B9F36CCEE733}" type="datetimeFigureOut">
              <a:rPr lang="en-GB" smtClean="0"/>
              <a:t>16/04/2015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C03E9-4162-4AE0-B965-F4EAB7A2C9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8674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1F547-D9A9-4AD1-9504-B9F36CCEE733}" type="datetimeFigureOut">
              <a:rPr lang="en-GB" smtClean="0"/>
              <a:t>16/04/2015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C03E9-4162-4AE0-B965-F4EAB7A2C9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9292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7175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28900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1F547-D9A9-4AD1-9504-B9F36CCEE733}" type="datetimeFigureOut">
              <a:rPr lang="en-GB" smtClean="0"/>
              <a:t>16/04/2015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C03E9-4162-4AE0-B965-F4EAB7A2C9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1442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1F547-D9A9-4AD1-9504-B9F36CCEE733}" type="datetimeFigureOut">
              <a:rPr lang="en-GB" smtClean="0"/>
              <a:t>16/04/2015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C03E9-4162-4AE0-B965-F4EAB7A2C9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8111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1F547-D9A9-4AD1-9504-B9F36CCEE733}" type="datetimeFigureOut">
              <a:rPr lang="en-GB" smtClean="0"/>
              <a:t>16/04/2015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C03E9-4162-4AE0-B965-F4EAB7A2C9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4100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1F547-D9A9-4AD1-9504-B9F36CCEE733}" type="datetimeFigureOut">
              <a:rPr lang="en-GB" smtClean="0"/>
              <a:t>16/04/2015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C03E9-4162-4AE0-B965-F4EAB7A2C9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0625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1F547-D9A9-4AD1-9504-B9F36CCEE733}" type="datetimeFigureOut">
              <a:rPr lang="en-GB" smtClean="0"/>
              <a:t>16/04/2015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C03E9-4162-4AE0-B965-F4EAB7A2C9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6171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1F547-D9A9-4AD1-9504-B9F36CCEE733}" type="datetimeFigureOut">
              <a:rPr lang="en-GB" smtClean="0"/>
              <a:t>16/04/2015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C03E9-4162-4AE0-B965-F4EAB7A2C9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0494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A1F547-D9A9-4AD1-9504-B9F36CCEE733}" type="datetimeFigureOut">
              <a:rPr lang="en-GB" smtClean="0"/>
              <a:t>16/04/2015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5C03E9-4162-4AE0-B965-F4EAB7A2C9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2288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2656" y="3563888"/>
            <a:ext cx="6172200" cy="1524000"/>
          </a:xfrm>
        </p:spPr>
        <p:txBody>
          <a:bodyPr/>
          <a:lstStyle/>
          <a:p>
            <a:r>
              <a:rPr lang="en-GB" dirty="0" smtClean="0"/>
              <a:t>MARC</a:t>
            </a:r>
            <a:br>
              <a:rPr lang="en-GB" dirty="0" smtClean="0"/>
            </a:br>
            <a:r>
              <a:rPr lang="en-GB" dirty="0" err="1" smtClean="0"/>
              <a:t>cF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259615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2656" y="3563888"/>
            <a:ext cx="6172200" cy="1524000"/>
          </a:xfrm>
        </p:spPr>
        <p:txBody>
          <a:bodyPr/>
          <a:lstStyle/>
          <a:p>
            <a:r>
              <a:rPr lang="en-GB" dirty="0" smtClean="0"/>
              <a:t>MARC</a:t>
            </a:r>
            <a:br>
              <a:rPr lang="en-GB" dirty="0" smtClean="0"/>
            </a:br>
            <a:r>
              <a:rPr lang="en-GB" dirty="0" err="1" smtClean="0"/>
              <a:t>ct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653341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30392" y="0"/>
            <a:ext cx="6827607" cy="899592"/>
          </a:xfrm>
          <a:solidFill>
            <a:schemeClr val="accent4">
              <a:lumMod val="60000"/>
              <a:lumOff val="40000"/>
            </a:schemeClr>
          </a:solidFill>
        </p:spPr>
        <p:txBody>
          <a:bodyPr>
            <a:normAutofit fontScale="25000" lnSpcReduction="20000"/>
          </a:bodyPr>
          <a:lstStyle/>
          <a:p>
            <a:endParaRPr lang="en-GB" dirty="0" smtClean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D:\Dropbox\SANDISK\4 Explore experiment\3 Analysis\4 Fit computational models\2 Analysis inputs\3 Hierarchical</a:t>
            </a:r>
          </a:p>
          <a:p>
            <a:r>
              <a:rPr lang="en-GB" dirty="0" err="1" smtClean="0">
                <a:solidFill>
                  <a:schemeClr val="tx1"/>
                </a:solidFill>
              </a:rPr>
              <a:t>res_hierarfitmodels_cF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>
                <a:solidFill>
                  <a:schemeClr val="tx1"/>
                </a:solidFill>
              </a:rPr>
              <a:t>(16-Apr-2015) </a:t>
            </a:r>
            <a:r>
              <a:rPr lang="en-GB" dirty="0" smtClean="0">
                <a:solidFill>
                  <a:schemeClr val="tx1"/>
                </a:solidFill>
              </a:rPr>
              <a:t>all</a:t>
            </a:r>
          </a:p>
          <a:p>
            <a:r>
              <a:rPr lang="en-GB" sz="9600" dirty="0" smtClean="0">
                <a:solidFill>
                  <a:schemeClr val="tx1"/>
                </a:solidFill>
              </a:rPr>
              <a:t>Transform =  0</a:t>
            </a:r>
            <a:endParaRPr lang="en-GB" sz="9600" dirty="0">
              <a:solidFill>
                <a:schemeClr val="tx1"/>
              </a:solidFill>
            </a:endParaRP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672" y="1475656"/>
            <a:ext cx="3175000" cy="698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1619672"/>
            <a:ext cx="3175000" cy="698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18230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392" y="0"/>
            <a:ext cx="6827607" cy="899592"/>
          </a:xfrm>
          <a:solidFill>
            <a:schemeClr val="accent6">
              <a:lumMod val="60000"/>
              <a:lumOff val="40000"/>
            </a:schemeClr>
          </a:solidFill>
        </p:spPr>
        <p:txBody>
          <a:bodyPr>
            <a:normAutofit fontScale="32500" lnSpcReduction="20000"/>
          </a:bodyPr>
          <a:lstStyle/>
          <a:p>
            <a:endParaRPr lang="en-GB" dirty="0" smtClean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D:\Dropbox\SANDISK\4 Explore experiment\3 Analysis\4 Fit computational models\2 Analysis inputs\3 Hierarchical</a:t>
            </a:r>
          </a:p>
          <a:p>
            <a:r>
              <a:rPr lang="en-GB" dirty="0" err="1" smtClean="0">
                <a:solidFill>
                  <a:schemeClr val="tx1"/>
                </a:solidFill>
              </a:rPr>
              <a:t>res_hierarfitmodels_cF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>
                <a:solidFill>
                  <a:schemeClr val="tx1"/>
                </a:solidFill>
              </a:rPr>
              <a:t>(16-Apr-2015) </a:t>
            </a:r>
            <a:r>
              <a:rPr lang="en-GB" dirty="0" smtClean="0">
                <a:solidFill>
                  <a:schemeClr val="tx1"/>
                </a:solidFill>
              </a:rPr>
              <a:t>all</a:t>
            </a:r>
          </a:p>
          <a:p>
            <a:r>
              <a:rPr lang="en-GB" sz="7400" b="1" dirty="0" smtClean="0">
                <a:solidFill>
                  <a:schemeClr val="tx1"/>
                </a:solidFill>
              </a:rPr>
              <a:t>Transform = +1;</a:t>
            </a:r>
            <a:endParaRPr lang="en-GB" sz="7400" b="1" dirty="0">
              <a:solidFill>
                <a:schemeClr val="tx1"/>
              </a:solidFill>
            </a:endParaRP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19672"/>
            <a:ext cx="3175000" cy="698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5999" y="1531182"/>
            <a:ext cx="3175000" cy="698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463787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392" y="0"/>
            <a:ext cx="6827607" cy="899592"/>
          </a:xfrm>
          <a:solidFill>
            <a:schemeClr val="accent6">
              <a:lumMod val="60000"/>
              <a:lumOff val="40000"/>
            </a:schemeClr>
          </a:solidFill>
        </p:spPr>
        <p:txBody>
          <a:bodyPr>
            <a:normAutofit fontScale="32500" lnSpcReduction="20000"/>
          </a:bodyPr>
          <a:lstStyle/>
          <a:p>
            <a:endParaRPr lang="en-GB" dirty="0" smtClean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D:\Dropbox\SANDISK\4 Explore experiment\3 Analysis\4 Fit computational models\2 Analysis inputs\3 Hierarchical</a:t>
            </a:r>
          </a:p>
          <a:p>
            <a:r>
              <a:rPr lang="en-GB" dirty="0" err="1" smtClean="0">
                <a:solidFill>
                  <a:schemeClr val="tx1"/>
                </a:solidFill>
              </a:rPr>
              <a:t>res_hierarfitmodels_cF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>
                <a:solidFill>
                  <a:schemeClr val="tx1"/>
                </a:solidFill>
              </a:rPr>
              <a:t>(16-Apr-2015) </a:t>
            </a:r>
            <a:r>
              <a:rPr lang="en-GB" dirty="0" smtClean="0">
                <a:solidFill>
                  <a:schemeClr val="tx1"/>
                </a:solidFill>
              </a:rPr>
              <a:t>all</a:t>
            </a:r>
          </a:p>
          <a:p>
            <a:r>
              <a:rPr lang="en-GB" sz="7400" b="1" dirty="0" smtClean="0">
                <a:solidFill>
                  <a:schemeClr val="tx1"/>
                </a:solidFill>
              </a:rPr>
              <a:t>Transform = +1;</a:t>
            </a:r>
            <a:endParaRPr lang="en-GB" sz="7400" b="1" dirty="0">
              <a:solidFill>
                <a:schemeClr val="tx1"/>
              </a:solidFill>
            </a:endParaRP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4" y="1602971"/>
            <a:ext cx="3175000" cy="698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185074" y="3342708"/>
            <a:ext cx="35283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Follow up ONLY on the ones that look ok for transform +1. I think the rest are okay.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27320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392" y="0"/>
            <a:ext cx="6827607" cy="899592"/>
          </a:xfrm>
          <a:solidFill>
            <a:schemeClr val="accent4">
              <a:lumMod val="60000"/>
              <a:lumOff val="40000"/>
            </a:schemeClr>
          </a:solidFill>
        </p:spPr>
        <p:txBody>
          <a:bodyPr>
            <a:normAutofit fontScale="25000" lnSpcReduction="20000"/>
          </a:bodyPr>
          <a:lstStyle/>
          <a:p>
            <a:endParaRPr lang="en-GB" dirty="0" smtClean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D:\Dropbox\SANDISK\4 Explore experiment\3 Analysis\4 Fit computational models\2 Analysis inputs\3 Hierarchical</a:t>
            </a:r>
          </a:p>
          <a:p>
            <a:r>
              <a:rPr lang="en-GB" dirty="0" err="1" smtClean="0">
                <a:solidFill>
                  <a:schemeClr val="tx1"/>
                </a:solidFill>
              </a:rPr>
              <a:t>res_hierarfitmodels_cF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>
                <a:solidFill>
                  <a:schemeClr val="tx1"/>
                </a:solidFill>
              </a:rPr>
              <a:t>(16-Apr-2015) </a:t>
            </a:r>
            <a:r>
              <a:rPr lang="en-GB" dirty="0" smtClean="0">
                <a:solidFill>
                  <a:schemeClr val="tx1"/>
                </a:solidFill>
              </a:rPr>
              <a:t>all</a:t>
            </a:r>
          </a:p>
          <a:p>
            <a:r>
              <a:rPr lang="en-GB" sz="9600" dirty="0" smtClean="0">
                <a:solidFill>
                  <a:schemeClr val="tx1"/>
                </a:solidFill>
              </a:rPr>
              <a:t>Transform =  0</a:t>
            </a:r>
            <a:endParaRPr lang="en-GB" sz="9600" dirty="0">
              <a:solidFill>
                <a:schemeClr val="tx1"/>
              </a:solidFill>
            </a:endParaRPr>
          </a:p>
        </p:txBody>
      </p:sp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49655"/>
            <a:ext cx="3175000" cy="698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3000" y="1549655"/>
            <a:ext cx="3175000" cy="698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24192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30392" y="0"/>
            <a:ext cx="6827607" cy="899592"/>
          </a:xfrm>
          <a:solidFill>
            <a:schemeClr val="accent4">
              <a:lumMod val="60000"/>
              <a:lumOff val="40000"/>
            </a:schemeClr>
          </a:solidFill>
        </p:spPr>
        <p:txBody>
          <a:bodyPr>
            <a:normAutofit fontScale="25000" lnSpcReduction="20000"/>
          </a:bodyPr>
          <a:lstStyle/>
          <a:p>
            <a:endParaRPr lang="en-GB" dirty="0" smtClean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D:\Dropbox\SANDISK\4 Explore experiment\3 Analysis\4 Fit computational models\2 Analysis inputs\3 Hierarchical</a:t>
            </a:r>
          </a:p>
          <a:p>
            <a:r>
              <a:rPr lang="en-GB" dirty="0" err="1" smtClean="0">
                <a:solidFill>
                  <a:schemeClr val="tx1"/>
                </a:solidFill>
              </a:rPr>
              <a:t>res_hierarfitmodels_cF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>
                <a:solidFill>
                  <a:schemeClr val="tx1"/>
                </a:solidFill>
              </a:rPr>
              <a:t>(16-Apr-2015) </a:t>
            </a:r>
            <a:r>
              <a:rPr lang="en-GB" dirty="0" smtClean="0">
                <a:solidFill>
                  <a:schemeClr val="tx1"/>
                </a:solidFill>
              </a:rPr>
              <a:t>all</a:t>
            </a:r>
          </a:p>
          <a:p>
            <a:r>
              <a:rPr lang="en-GB" sz="9600" dirty="0" smtClean="0">
                <a:solidFill>
                  <a:schemeClr val="tx1"/>
                </a:solidFill>
              </a:rPr>
              <a:t>Transform =  0</a:t>
            </a:r>
            <a:endParaRPr lang="en-GB" sz="9600" dirty="0">
              <a:solidFill>
                <a:schemeClr val="tx1"/>
              </a:solidFill>
            </a:endParaRPr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91680"/>
            <a:ext cx="3175000" cy="698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6036" y="1691680"/>
            <a:ext cx="3175000" cy="698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24192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30392" y="0"/>
            <a:ext cx="6827607" cy="899592"/>
          </a:xfrm>
          <a:solidFill>
            <a:schemeClr val="accent4">
              <a:lumMod val="60000"/>
              <a:lumOff val="40000"/>
            </a:schemeClr>
          </a:solidFill>
        </p:spPr>
        <p:txBody>
          <a:bodyPr>
            <a:normAutofit fontScale="25000" lnSpcReduction="20000"/>
          </a:bodyPr>
          <a:lstStyle/>
          <a:p>
            <a:endParaRPr lang="en-GB" dirty="0" smtClean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D:\Dropbox\SANDISK\4 Explore experiment\3 Analysis\4 Fit computational models\2 Analysis inputs\3 Hierarchical</a:t>
            </a:r>
          </a:p>
          <a:p>
            <a:r>
              <a:rPr lang="en-GB" dirty="0" err="1" smtClean="0">
                <a:solidFill>
                  <a:schemeClr val="tx1"/>
                </a:solidFill>
              </a:rPr>
              <a:t>res_hierarfitmodels_cF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>
                <a:solidFill>
                  <a:schemeClr val="tx1"/>
                </a:solidFill>
              </a:rPr>
              <a:t>(16-Apr-2015) </a:t>
            </a:r>
            <a:r>
              <a:rPr lang="en-GB" dirty="0" smtClean="0">
                <a:solidFill>
                  <a:schemeClr val="tx1"/>
                </a:solidFill>
              </a:rPr>
              <a:t>all</a:t>
            </a:r>
          </a:p>
          <a:p>
            <a:r>
              <a:rPr lang="en-GB" sz="9600" dirty="0" smtClean="0">
                <a:solidFill>
                  <a:schemeClr val="tx1"/>
                </a:solidFill>
              </a:rPr>
              <a:t>Transform =  0</a:t>
            </a:r>
            <a:endParaRPr lang="en-GB" sz="9600" dirty="0">
              <a:solidFill>
                <a:schemeClr val="tx1"/>
              </a:solidFill>
            </a:endParaRPr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91680"/>
            <a:ext cx="3175000" cy="698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7758" y="1835696"/>
            <a:ext cx="3175000" cy="698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10030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30392" y="0"/>
            <a:ext cx="6827607" cy="899592"/>
          </a:xfrm>
          <a:solidFill>
            <a:schemeClr val="accent4">
              <a:lumMod val="60000"/>
              <a:lumOff val="40000"/>
            </a:schemeClr>
          </a:solidFill>
        </p:spPr>
        <p:txBody>
          <a:bodyPr>
            <a:normAutofit fontScale="25000" lnSpcReduction="20000"/>
          </a:bodyPr>
          <a:lstStyle/>
          <a:p>
            <a:endParaRPr lang="en-GB" dirty="0" smtClean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D:\Dropbox\SANDISK\4 Explore experiment\3 Analysis\4 Fit computational models\2 Analysis inputs\3 Hierarchical</a:t>
            </a:r>
          </a:p>
          <a:p>
            <a:r>
              <a:rPr lang="en-GB" dirty="0" err="1" smtClean="0">
                <a:solidFill>
                  <a:schemeClr val="tx1"/>
                </a:solidFill>
              </a:rPr>
              <a:t>res_hierarfitmodels_cF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>
                <a:solidFill>
                  <a:schemeClr val="tx1"/>
                </a:solidFill>
              </a:rPr>
              <a:t>(16-Apr-2015) </a:t>
            </a:r>
            <a:r>
              <a:rPr lang="en-GB" dirty="0" smtClean="0">
                <a:solidFill>
                  <a:schemeClr val="tx1"/>
                </a:solidFill>
              </a:rPr>
              <a:t>all</a:t>
            </a:r>
          </a:p>
          <a:p>
            <a:r>
              <a:rPr lang="en-GB" sz="9600" dirty="0" smtClean="0">
                <a:solidFill>
                  <a:schemeClr val="tx1"/>
                </a:solidFill>
              </a:rPr>
              <a:t>Transform =  0</a:t>
            </a:r>
            <a:endParaRPr lang="en-GB" sz="9600" dirty="0">
              <a:solidFill>
                <a:schemeClr val="tx1"/>
              </a:solidFill>
            </a:endParaRPr>
          </a:p>
        </p:txBody>
      </p:sp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648" y="1907704"/>
            <a:ext cx="3187700" cy="698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100300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392" y="0"/>
            <a:ext cx="6827607" cy="899592"/>
          </a:xfrm>
          <a:solidFill>
            <a:schemeClr val="accent6">
              <a:lumMod val="60000"/>
              <a:lumOff val="40000"/>
            </a:schemeClr>
          </a:solidFill>
        </p:spPr>
        <p:txBody>
          <a:bodyPr>
            <a:normAutofit fontScale="32500" lnSpcReduction="20000"/>
          </a:bodyPr>
          <a:lstStyle/>
          <a:p>
            <a:endParaRPr lang="en-GB" dirty="0" smtClean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D:\Dropbox\SANDISK\4 Explore experiment\3 Analysis\4 Fit computational models\2 Analysis inputs\3 Hierarchical</a:t>
            </a:r>
          </a:p>
          <a:p>
            <a:r>
              <a:rPr lang="en-GB" dirty="0" err="1" smtClean="0">
                <a:solidFill>
                  <a:schemeClr val="tx1"/>
                </a:solidFill>
              </a:rPr>
              <a:t>res_hierarfitmodels_cF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>
                <a:solidFill>
                  <a:schemeClr val="tx1"/>
                </a:solidFill>
              </a:rPr>
              <a:t>(16-Apr-2015) </a:t>
            </a:r>
            <a:r>
              <a:rPr lang="en-GB" dirty="0" smtClean="0">
                <a:solidFill>
                  <a:schemeClr val="tx1"/>
                </a:solidFill>
              </a:rPr>
              <a:t>all</a:t>
            </a:r>
          </a:p>
          <a:p>
            <a:r>
              <a:rPr lang="en-GB" sz="7400" b="1" dirty="0" smtClean="0">
                <a:solidFill>
                  <a:schemeClr val="tx1"/>
                </a:solidFill>
              </a:rPr>
              <a:t>Transform = +1;</a:t>
            </a:r>
            <a:endParaRPr lang="en-GB" sz="7400" b="1" dirty="0">
              <a:solidFill>
                <a:schemeClr val="tx1"/>
              </a:solidFill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19672"/>
            <a:ext cx="3175000" cy="698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9412" y="1614914"/>
            <a:ext cx="3175000" cy="698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552897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392" y="0"/>
            <a:ext cx="6827607" cy="899592"/>
          </a:xfrm>
          <a:solidFill>
            <a:schemeClr val="accent6">
              <a:lumMod val="60000"/>
              <a:lumOff val="40000"/>
            </a:schemeClr>
          </a:solidFill>
        </p:spPr>
        <p:txBody>
          <a:bodyPr>
            <a:normAutofit fontScale="32500" lnSpcReduction="20000"/>
          </a:bodyPr>
          <a:lstStyle/>
          <a:p>
            <a:endParaRPr lang="en-GB" dirty="0" smtClean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D:\Dropbox\SANDISK\4 Explore experiment\3 Analysis\4 Fit computational models\2 Analysis inputs\3 Hierarchical</a:t>
            </a:r>
          </a:p>
          <a:p>
            <a:r>
              <a:rPr lang="en-GB" dirty="0" err="1" smtClean="0">
                <a:solidFill>
                  <a:schemeClr val="tx1"/>
                </a:solidFill>
              </a:rPr>
              <a:t>res_hierarfitmodels_cF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>
                <a:solidFill>
                  <a:schemeClr val="tx1"/>
                </a:solidFill>
              </a:rPr>
              <a:t>(16-Apr-2015) </a:t>
            </a:r>
            <a:r>
              <a:rPr lang="en-GB" dirty="0" smtClean="0">
                <a:solidFill>
                  <a:schemeClr val="tx1"/>
                </a:solidFill>
              </a:rPr>
              <a:t>all</a:t>
            </a:r>
          </a:p>
          <a:p>
            <a:r>
              <a:rPr lang="en-GB" sz="7400" b="1" dirty="0" smtClean="0">
                <a:solidFill>
                  <a:schemeClr val="tx1"/>
                </a:solidFill>
              </a:rPr>
              <a:t>Transform = +1;</a:t>
            </a:r>
            <a:endParaRPr lang="en-GB" sz="7400" b="1" dirty="0">
              <a:solidFill>
                <a:schemeClr val="tx1"/>
              </a:solidFill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47664"/>
            <a:ext cx="3175000" cy="698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3000" y="1259632"/>
            <a:ext cx="3175000" cy="698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49103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392" y="0"/>
            <a:ext cx="6827607" cy="899592"/>
          </a:xfrm>
          <a:solidFill>
            <a:schemeClr val="accent6">
              <a:lumMod val="60000"/>
              <a:lumOff val="40000"/>
            </a:schemeClr>
          </a:solidFill>
        </p:spPr>
        <p:txBody>
          <a:bodyPr>
            <a:normAutofit fontScale="32500" lnSpcReduction="20000"/>
          </a:bodyPr>
          <a:lstStyle/>
          <a:p>
            <a:endParaRPr lang="en-GB" dirty="0" smtClean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D:\Dropbox\SANDISK\4 Explore experiment\3 Analysis\4 Fit computational models\2 Analysis inputs\3 Hierarchical</a:t>
            </a:r>
          </a:p>
          <a:p>
            <a:r>
              <a:rPr lang="en-GB" dirty="0" err="1" smtClean="0">
                <a:solidFill>
                  <a:schemeClr val="tx1"/>
                </a:solidFill>
              </a:rPr>
              <a:t>res_hierarfitmodels_cF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>
                <a:solidFill>
                  <a:schemeClr val="tx1"/>
                </a:solidFill>
              </a:rPr>
              <a:t>(16-Apr-2015) </a:t>
            </a:r>
            <a:r>
              <a:rPr lang="en-GB" dirty="0" smtClean="0">
                <a:solidFill>
                  <a:schemeClr val="tx1"/>
                </a:solidFill>
              </a:rPr>
              <a:t>all</a:t>
            </a:r>
          </a:p>
          <a:p>
            <a:r>
              <a:rPr lang="en-GB" sz="7400" b="1" dirty="0" smtClean="0">
                <a:solidFill>
                  <a:schemeClr val="tx1"/>
                </a:solidFill>
              </a:rPr>
              <a:t>Transform = +1;</a:t>
            </a:r>
            <a:endParaRPr lang="en-GB" sz="7400" b="1" dirty="0">
              <a:solidFill>
                <a:schemeClr val="tx1"/>
              </a:solidFill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074" y="1835696"/>
            <a:ext cx="3175000" cy="698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2498" y="1835696"/>
            <a:ext cx="3175000" cy="698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49103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392" y="0"/>
            <a:ext cx="6827607" cy="899592"/>
          </a:xfrm>
          <a:solidFill>
            <a:schemeClr val="accent6">
              <a:lumMod val="60000"/>
              <a:lumOff val="40000"/>
            </a:schemeClr>
          </a:solidFill>
        </p:spPr>
        <p:txBody>
          <a:bodyPr>
            <a:normAutofit fontScale="32500" lnSpcReduction="20000"/>
          </a:bodyPr>
          <a:lstStyle/>
          <a:p>
            <a:endParaRPr lang="en-GB" dirty="0" smtClean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D:\Dropbox\SANDISK\4 Explore experiment\3 Analysis\4 Fit computational models\2 Analysis inputs\3 Hierarchical</a:t>
            </a:r>
          </a:p>
          <a:p>
            <a:r>
              <a:rPr lang="en-GB" dirty="0" err="1" smtClean="0">
                <a:solidFill>
                  <a:schemeClr val="tx1"/>
                </a:solidFill>
              </a:rPr>
              <a:t>res_hierarfitmodels_cF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>
                <a:solidFill>
                  <a:schemeClr val="tx1"/>
                </a:solidFill>
              </a:rPr>
              <a:t>(16-Apr-2015) </a:t>
            </a:r>
            <a:r>
              <a:rPr lang="en-GB" dirty="0" smtClean="0">
                <a:solidFill>
                  <a:schemeClr val="tx1"/>
                </a:solidFill>
              </a:rPr>
              <a:t>all</a:t>
            </a:r>
          </a:p>
          <a:p>
            <a:r>
              <a:rPr lang="en-GB" sz="7400" b="1" dirty="0" smtClean="0">
                <a:solidFill>
                  <a:schemeClr val="tx1"/>
                </a:solidFill>
              </a:rPr>
              <a:t>Transform = +1;</a:t>
            </a:r>
            <a:endParaRPr lang="en-GB" sz="7400" b="1" dirty="0">
              <a:solidFill>
                <a:schemeClr val="tx1"/>
              </a:solidFill>
            </a:endParaRP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688" y="1907704"/>
            <a:ext cx="3175000" cy="698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49103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255</Words>
  <Application>Microsoft Office PowerPoint</Application>
  <PresentationFormat>On-screen Show (4:3)</PresentationFormat>
  <Paragraphs>47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MARC cF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MARC ct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Eleanor Loh</dc:creator>
  <cp:lastModifiedBy>Eleanor Loh</cp:lastModifiedBy>
  <cp:revision>9</cp:revision>
  <cp:lastPrinted>2015-04-16T18:23:35Z</cp:lastPrinted>
  <dcterms:created xsi:type="dcterms:W3CDTF">2015-04-16T18:00:43Z</dcterms:created>
  <dcterms:modified xsi:type="dcterms:W3CDTF">2015-04-16T19:02:14Z</dcterms:modified>
</cp:coreProperties>
</file>