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63" r:id="rId6"/>
    <p:sldId id="264" r:id="rId7"/>
    <p:sldId id="269" r:id="rId8"/>
    <p:sldId id="268" r:id="rId9"/>
    <p:sldId id="261" r:id="rId10"/>
    <p:sldId id="267" r:id="rId11"/>
    <p:sldId id="265" r:id="rId12"/>
    <p:sldId id="262" r:id="rId13"/>
    <p:sldId id="25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60" autoAdjust="0"/>
  </p:normalViewPr>
  <p:slideViewPr>
    <p:cSldViewPr>
      <p:cViewPr varScale="1">
        <p:scale>
          <a:sx n="57" d="100"/>
          <a:sy n="57" d="100"/>
        </p:scale>
        <p:origin x="-82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6C702-88D1-4F7C-9AE5-20D8B59DB021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57397-28E6-4807-ABE6-7B9F08215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9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Redo these plots in log space!!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57397-28E6-4807-ABE6-7B9F082152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56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DF7-D8B7-441D-ABF9-735C97F17A1F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C543-0429-42A0-B082-454A07A35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66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DF7-D8B7-441D-ABF9-735C97F17A1F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C543-0429-42A0-B082-454A07A35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90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DF7-D8B7-441D-ABF9-735C97F17A1F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C543-0429-42A0-B082-454A07A35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68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DF7-D8B7-441D-ABF9-735C97F17A1F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C543-0429-42A0-B082-454A07A35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DF7-D8B7-441D-ABF9-735C97F17A1F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C543-0429-42A0-B082-454A07A35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20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DF7-D8B7-441D-ABF9-735C97F17A1F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C543-0429-42A0-B082-454A07A35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68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DF7-D8B7-441D-ABF9-735C97F17A1F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C543-0429-42A0-B082-454A07A35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7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DF7-D8B7-441D-ABF9-735C97F17A1F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C543-0429-42A0-B082-454A07A35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37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DF7-D8B7-441D-ABF9-735C97F17A1F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C543-0429-42A0-B082-454A07A35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57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DF7-D8B7-441D-ABF9-735C97F17A1F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C543-0429-42A0-B082-454A07A35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90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DF7-D8B7-441D-ABF9-735C97F17A1F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C543-0429-42A0-B082-454A07A35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1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3DF7-D8B7-441D-ABF9-735C97F17A1F}" type="datetimeFigureOut">
              <a:rPr lang="en-GB" smtClean="0"/>
              <a:t>21/04/2015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9C543-0429-42A0-B082-454A07A35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30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98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Task space after </a:t>
            </a:r>
            <a:r>
              <a:rPr lang="en-GB" dirty="0" err="1" smtClean="0"/>
              <a:t>EnvThreat</a:t>
            </a:r>
            <a:r>
              <a:rPr lang="en-GB" dirty="0" smtClean="0"/>
              <a:t> distortion (</a:t>
            </a:r>
            <a:r>
              <a:rPr lang="en-GB" dirty="0" err="1" smtClean="0"/>
              <a:t>ct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4824"/>
            <a:ext cx="8567936" cy="47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781" r="13993"/>
          <a:stretch/>
        </p:blipFill>
        <p:spPr>
          <a:xfrm>
            <a:off x="4932040" y="857674"/>
            <a:ext cx="4213789" cy="6000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031" r="13743"/>
          <a:stretch/>
        </p:blipFill>
        <p:spPr>
          <a:xfrm>
            <a:off x="0" y="785667"/>
            <a:ext cx="4211960" cy="60277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7504" y="2397495"/>
            <a:ext cx="9001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7504" y="3837655"/>
            <a:ext cx="9001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7504" y="5349823"/>
            <a:ext cx="9001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err="1" smtClean="0"/>
              <a:t>Exp</a:t>
            </a:r>
            <a:r>
              <a:rPr lang="en-GB" sz="3600" dirty="0" smtClean="0"/>
              <a:t> condition</a:t>
            </a:r>
            <a:endParaRPr lang="en-GB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528935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Observed</a:t>
            </a:r>
            <a:endParaRPr lang="en-US" sz="14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5580112" y="528935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Predicted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638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Control condition</a:t>
            </a:r>
            <a:endParaRPr lang="en-GB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203" r="14666"/>
          <a:stretch/>
        </p:blipFill>
        <p:spPr>
          <a:xfrm>
            <a:off x="4932040" y="952308"/>
            <a:ext cx="4023177" cy="59051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680" r="15499"/>
          <a:stretch/>
        </p:blipFill>
        <p:spPr>
          <a:xfrm>
            <a:off x="35496" y="808810"/>
            <a:ext cx="4161184" cy="607657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07504" y="2464994"/>
            <a:ext cx="9001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7504" y="3905154"/>
            <a:ext cx="9001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7504" y="5345314"/>
            <a:ext cx="9001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9632" y="528935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Observed</a:t>
            </a:r>
            <a:endParaRPr lang="en-US" sz="1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940152" y="528935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Predicted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638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3" t="35972" r="2932" b="34413"/>
          <a:stretch/>
        </p:blipFill>
        <p:spPr bwMode="auto">
          <a:xfrm>
            <a:off x="1259632" y="3861048"/>
            <a:ext cx="8072228" cy="184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5" t="40851" r="60636" b="34834"/>
          <a:stretch/>
        </p:blipFill>
        <p:spPr bwMode="auto">
          <a:xfrm>
            <a:off x="2140723" y="5377044"/>
            <a:ext cx="1724815" cy="151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7" t="37903" r="55045" b="36062"/>
          <a:stretch/>
        </p:blipFill>
        <p:spPr bwMode="auto">
          <a:xfrm>
            <a:off x="5940152" y="1196752"/>
            <a:ext cx="2515991" cy="161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8" t="35693" r="3227" b="34588"/>
          <a:stretch/>
        </p:blipFill>
        <p:spPr bwMode="auto">
          <a:xfrm>
            <a:off x="0" y="1412776"/>
            <a:ext cx="8120368" cy="184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03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1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Parameter ranges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10642" r="8545" b="62096"/>
          <a:stretch/>
        </p:blipFill>
        <p:spPr bwMode="auto">
          <a:xfrm>
            <a:off x="251520" y="1700809"/>
            <a:ext cx="8676456" cy="139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57256" r="8545" b="15263"/>
          <a:stretch/>
        </p:blipFill>
        <p:spPr bwMode="auto">
          <a:xfrm>
            <a:off x="273652" y="3284984"/>
            <a:ext cx="8676456" cy="140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4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759" y="-22381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BIC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4" r="6614" b="4706"/>
          <a:stretch/>
        </p:blipFill>
        <p:spPr bwMode="auto">
          <a:xfrm>
            <a:off x="301990" y="3981701"/>
            <a:ext cx="4219540" cy="259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6"/>
          <a:stretch/>
        </p:blipFill>
        <p:spPr bwMode="auto">
          <a:xfrm>
            <a:off x="59769" y="1249167"/>
            <a:ext cx="4339283" cy="26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6" r="7057"/>
          <a:stretch/>
        </p:blipFill>
        <p:spPr bwMode="auto">
          <a:xfrm>
            <a:off x="4535559" y="1340431"/>
            <a:ext cx="4354681" cy="243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6" r="7997" b="5125"/>
          <a:stretch/>
        </p:blipFill>
        <p:spPr bwMode="auto">
          <a:xfrm>
            <a:off x="4788024" y="3980146"/>
            <a:ext cx="4102216" cy="257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8367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Experimenta</a:t>
            </a:r>
            <a:r>
              <a:rPr lang="en-GB" b="1" dirty="0"/>
              <a:t>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2988" y="9156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Control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2173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choice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35972" r="3654" b="33894"/>
          <a:stretch/>
        </p:blipFill>
        <p:spPr bwMode="auto">
          <a:xfrm>
            <a:off x="1863914" y="1789527"/>
            <a:ext cx="7071001" cy="162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27687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Bpji8_fuw</a:t>
            </a:r>
          </a:p>
          <a:p>
            <a:r>
              <a:rPr lang="en-GB" dirty="0" smtClean="0"/>
              <a:t>Pseudo r2: 0.64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1277" y="400090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Bpji11_euw</a:t>
            </a:r>
          </a:p>
          <a:p>
            <a:r>
              <a:rPr lang="en-GB" dirty="0" smtClean="0"/>
              <a:t>Pseudo r2: 0.62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8" t="35693" r="3227" b="35079"/>
          <a:stretch/>
        </p:blipFill>
        <p:spPr bwMode="auto">
          <a:xfrm>
            <a:off x="1930516" y="3572876"/>
            <a:ext cx="7068462" cy="157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51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Shared </a:t>
            </a:r>
            <a:r>
              <a:rPr lang="en-GB" sz="3600" dirty="0" err="1" smtClean="0"/>
              <a:t>param</a:t>
            </a:r>
            <a:r>
              <a:rPr lang="en-GB" sz="3600" dirty="0" smtClean="0"/>
              <a:t> values between </a:t>
            </a:r>
            <a:r>
              <a:rPr lang="en-GB" sz="3600" dirty="0" err="1" smtClean="0"/>
              <a:t>cF</a:t>
            </a:r>
            <a:r>
              <a:rPr lang="en-GB" sz="3600" dirty="0" smtClean="0"/>
              <a:t> and </a:t>
            </a:r>
            <a:r>
              <a:rPr lang="en-GB" sz="3600" dirty="0" err="1" smtClean="0"/>
              <a:t>ct</a:t>
            </a:r>
            <a:r>
              <a:rPr lang="en-GB" sz="3600" dirty="0" smtClean="0"/>
              <a:t>?</a:t>
            </a:r>
            <a:endParaRPr lang="en-GB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080" r="9332"/>
          <a:stretch/>
        </p:blipFill>
        <p:spPr>
          <a:xfrm>
            <a:off x="731520" y="1728666"/>
            <a:ext cx="7551868" cy="50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Are parameters correlated across subjects?</a:t>
            </a:r>
            <a:endParaRPr lang="en-GB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7263573" cy="403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1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5921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/>
              <a:t>j parameter correlated across </a:t>
            </a:r>
            <a:r>
              <a:rPr lang="en-GB" sz="1600" dirty="0" err="1" smtClean="0"/>
              <a:t>exp</a:t>
            </a:r>
            <a:r>
              <a:rPr lang="en-GB" sz="1600" dirty="0" smtClean="0"/>
              <a:t> and ctrl conditions?</a:t>
            </a:r>
            <a:endParaRPr lang="en-GB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6"/>
          <a:stretch/>
        </p:blipFill>
        <p:spPr bwMode="auto">
          <a:xfrm>
            <a:off x="424729" y="3356386"/>
            <a:ext cx="8362950" cy="252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1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Is the </a:t>
            </a:r>
            <a:r>
              <a:rPr lang="en-GB" dirty="0" err="1" smtClean="0"/>
              <a:t>cF</a:t>
            </a:r>
            <a:r>
              <a:rPr lang="en-GB" dirty="0" smtClean="0"/>
              <a:t> vs </a:t>
            </a:r>
            <a:r>
              <a:rPr lang="en-GB" dirty="0" err="1" smtClean="0"/>
              <a:t>ct</a:t>
            </a:r>
            <a:r>
              <a:rPr lang="en-GB" dirty="0" smtClean="0"/>
              <a:t> task space correlated after the </a:t>
            </a:r>
            <a:r>
              <a:rPr lang="en-GB" dirty="0" err="1" smtClean="0"/>
              <a:t>EnvThreat</a:t>
            </a:r>
            <a:r>
              <a:rPr lang="en-GB" dirty="0" smtClean="0"/>
              <a:t> </a:t>
            </a:r>
            <a:r>
              <a:rPr lang="en-GB" dirty="0" smtClean="0"/>
              <a:t>distortion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0278" r="14138"/>
          <a:stretch/>
        </p:blipFill>
        <p:spPr>
          <a:xfrm>
            <a:off x="2843808" y="2573293"/>
            <a:ext cx="6192688" cy="2007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67" t="-53" r="59261" b="49852"/>
          <a:stretch/>
        </p:blipFill>
        <p:spPr>
          <a:xfrm>
            <a:off x="0" y="2553937"/>
            <a:ext cx="2695342" cy="202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Task space after </a:t>
            </a:r>
            <a:r>
              <a:rPr lang="en-GB" dirty="0" err="1" smtClean="0"/>
              <a:t>EnvThreat</a:t>
            </a:r>
            <a:r>
              <a:rPr lang="en-GB" dirty="0" smtClean="0"/>
              <a:t> distortion (</a:t>
            </a:r>
            <a:r>
              <a:rPr lang="en-GB" dirty="0" err="1" smtClean="0"/>
              <a:t>cF</a:t>
            </a:r>
            <a:r>
              <a:rPr lang="en-GB" dirty="0" smtClean="0"/>
              <a:t>)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8567936" cy="47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7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85</Words>
  <Application>Microsoft Office PowerPoint</Application>
  <PresentationFormat>On-screen Show (4:3)</PresentationFormat>
  <Paragraphs>24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Parameter ranges</vt:lpstr>
      <vt:lpstr>BIC</vt:lpstr>
      <vt:lpstr>Simulated choice</vt:lpstr>
      <vt:lpstr>Shared param values between cF and ct?</vt:lpstr>
      <vt:lpstr>Are parameters correlated across subjects?</vt:lpstr>
      <vt:lpstr>PowerPoint Presentation</vt:lpstr>
      <vt:lpstr>Is the cF vs ct task space correlated after the EnvThreat distortion </vt:lpstr>
      <vt:lpstr>Task space after EnvThreat distortion (cF) </vt:lpstr>
      <vt:lpstr>Task space after EnvThreat distortion (ct)</vt:lpstr>
      <vt:lpstr>Exp condition</vt:lpstr>
      <vt:lpstr>Control condition</vt:lpstr>
      <vt:lpstr>PowerPoint Presentation</vt:lpstr>
      <vt:lpstr>xx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Loh</dc:creator>
  <cp:lastModifiedBy>Eleanor Loh</cp:lastModifiedBy>
  <cp:revision>28</cp:revision>
  <dcterms:created xsi:type="dcterms:W3CDTF">2015-04-20T18:26:27Z</dcterms:created>
  <dcterms:modified xsi:type="dcterms:W3CDTF">2015-04-21T17:26:42Z</dcterms:modified>
</cp:coreProperties>
</file>