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6" r:id="rId3"/>
    <p:sldId id="268" r:id="rId4"/>
    <p:sldId id="261" r:id="rId5"/>
    <p:sldId id="262" r:id="rId6"/>
    <p:sldId id="263" r:id="rId7"/>
    <p:sldId id="267" r:id="rId8"/>
    <p:sldId id="265" r:id="rId9"/>
    <p:sldId id="260" r:id="rId10"/>
    <p:sldId id="264" r:id="rId11"/>
    <p:sldId id="257" r:id="rId12"/>
    <p:sldId id="25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4C6B9-D117-4786-891D-048B718A65D9}" type="datetimeFigureOut">
              <a:rPr lang="en-GB" smtClean="0"/>
              <a:t>20/03/15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6D3CD8-84E2-482B-89EA-A71335D930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428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cF:bpm16</a:t>
            </a:r>
          </a:p>
          <a:p>
            <a:r>
              <a:rPr lang="en-GB" dirty="0" smtClean="0"/>
              <a:t>Ct: bpmi11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D3CD8-84E2-482B-89EA-A71335D9309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021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bpmi11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D3CD8-84E2-482B-89EA-A71335D9309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4014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DBA81-0514-41DE-BBEE-06794B0DCCCB}" type="datetimeFigureOut">
              <a:rPr lang="en-GB" smtClean="0"/>
              <a:t>20/03/15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4E752-142F-469A-BF3D-4646710FC7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0354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DBA81-0514-41DE-BBEE-06794B0DCCCB}" type="datetimeFigureOut">
              <a:rPr lang="en-GB" smtClean="0"/>
              <a:t>20/03/15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4E752-142F-469A-BF3D-4646710FC7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034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DBA81-0514-41DE-BBEE-06794B0DCCCB}" type="datetimeFigureOut">
              <a:rPr lang="en-GB" smtClean="0"/>
              <a:t>20/03/15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4E752-142F-469A-BF3D-4646710FC7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7626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DBA81-0514-41DE-BBEE-06794B0DCCCB}" type="datetimeFigureOut">
              <a:rPr lang="en-GB" smtClean="0"/>
              <a:t>20/03/15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4E752-142F-469A-BF3D-4646710FC7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741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DBA81-0514-41DE-BBEE-06794B0DCCCB}" type="datetimeFigureOut">
              <a:rPr lang="en-GB" smtClean="0"/>
              <a:t>20/03/15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4E752-142F-469A-BF3D-4646710FC7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6618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DBA81-0514-41DE-BBEE-06794B0DCCCB}" type="datetimeFigureOut">
              <a:rPr lang="en-GB" smtClean="0"/>
              <a:t>20/03/15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4E752-142F-469A-BF3D-4646710FC7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778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DBA81-0514-41DE-BBEE-06794B0DCCCB}" type="datetimeFigureOut">
              <a:rPr lang="en-GB" smtClean="0"/>
              <a:t>20/03/15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4E752-142F-469A-BF3D-4646710FC7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08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DBA81-0514-41DE-BBEE-06794B0DCCCB}" type="datetimeFigureOut">
              <a:rPr lang="en-GB" smtClean="0"/>
              <a:t>20/03/15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4E752-142F-469A-BF3D-4646710FC7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68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DBA81-0514-41DE-BBEE-06794B0DCCCB}" type="datetimeFigureOut">
              <a:rPr lang="en-GB" smtClean="0"/>
              <a:t>20/03/15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4E752-142F-469A-BF3D-4646710FC7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271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DBA81-0514-41DE-BBEE-06794B0DCCCB}" type="datetimeFigureOut">
              <a:rPr lang="en-GB" smtClean="0"/>
              <a:t>20/03/15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4E752-142F-469A-BF3D-4646710FC7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572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DBA81-0514-41DE-BBEE-06794B0DCCCB}" type="datetimeFigureOut">
              <a:rPr lang="en-GB" smtClean="0"/>
              <a:t>20/03/15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4E752-142F-469A-BF3D-4646710FC7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802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DBA81-0514-41DE-BBEE-06794B0DCCCB}" type="datetimeFigureOut">
              <a:rPr lang="en-GB" smtClean="0"/>
              <a:t>20/03/15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4E752-142F-469A-BF3D-4646710FC7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973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Model space now: </a:t>
            </a:r>
            <a:br>
              <a:rPr lang="en-GB" dirty="0" smtClean="0"/>
            </a:br>
            <a:r>
              <a:rPr lang="en-GB" dirty="0" smtClean="0"/>
              <a:t>Existing and j, y, k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17/3/15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3952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Sanity checks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150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err="1" smtClean="0"/>
              <a:t>cF</a:t>
            </a:r>
            <a:r>
              <a:rPr lang="en-GB" dirty="0" smtClean="0"/>
              <a:t> - Simulations refit</a:t>
            </a:r>
            <a:endParaRPr lang="en-GB" dirty="0"/>
          </a:p>
        </p:txBody>
      </p:sp>
      <p:grpSp>
        <p:nvGrpSpPr>
          <p:cNvPr id="5" name="Group 4"/>
          <p:cNvGrpSpPr/>
          <p:nvPr/>
        </p:nvGrpSpPr>
        <p:grpSpPr>
          <a:xfrm>
            <a:off x="247368" y="1052736"/>
            <a:ext cx="8848288" cy="5433898"/>
            <a:chOff x="247368" y="1360964"/>
            <a:chExt cx="8848288" cy="543389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656" y="1360964"/>
              <a:ext cx="7620000" cy="952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251520" y="1652548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bpm16</a:t>
              </a:r>
              <a:endParaRPr lang="en-GB" dirty="0"/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2600" y="2484884"/>
              <a:ext cx="7620000" cy="952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251520" y="2776468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bpj20</a:t>
              </a:r>
              <a:endParaRPr lang="en-GB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48464" y="4005064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bpi18</a:t>
              </a:r>
              <a:endParaRPr lang="en-GB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8464" y="5085184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bpm22</a:t>
              </a:r>
              <a:endParaRPr lang="en-GB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7368" y="5949280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bpm08</a:t>
              </a:r>
              <a:endParaRPr lang="en-GB" dirty="0"/>
            </a:p>
          </p:txBody>
        </p:sp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9672" y="3573016"/>
              <a:ext cx="6350000" cy="952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9672" y="4681736"/>
              <a:ext cx="6350000" cy="952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9672" y="5842362"/>
              <a:ext cx="6350000" cy="952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94222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err="1" smtClean="0"/>
              <a:t>ct</a:t>
            </a:r>
            <a:r>
              <a:rPr lang="en-GB" dirty="0" smtClean="0"/>
              <a:t> - Simulations refit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65254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bpjm11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277646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bjm11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248464" y="400506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bpjm04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251520" y="511068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bpjm19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247368" y="594928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bpmi11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182" y="1360964"/>
            <a:ext cx="76200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0" y="2484884"/>
            <a:ext cx="63500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1375916" y="3603124"/>
            <a:ext cx="7264400" cy="952500"/>
            <a:chOff x="1375916" y="3713480"/>
            <a:chExt cx="7264400" cy="952500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5916" y="3713480"/>
              <a:ext cx="6350000" cy="952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3" name="Picture 5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600" r="21000"/>
            <a:stretch/>
          </p:blipFill>
          <p:spPr bwMode="auto">
            <a:xfrm>
              <a:off x="7725916" y="3713480"/>
              <a:ext cx="914400" cy="952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082" y="4708748"/>
            <a:ext cx="76200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082" y="5869434"/>
            <a:ext cx="76200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8343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230" y="7555"/>
            <a:ext cx="8229600" cy="1143000"/>
          </a:xfrm>
        </p:spPr>
        <p:txBody>
          <a:bodyPr/>
          <a:lstStyle/>
          <a:p>
            <a:r>
              <a:rPr lang="en-GB" b="1" dirty="0" smtClean="0"/>
              <a:t>Defined quantities</a:t>
            </a:r>
            <a:endParaRPr lang="en-GB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7" t="11920" r="24541" b="64002"/>
          <a:stretch/>
        </p:blipFill>
        <p:spPr bwMode="auto">
          <a:xfrm>
            <a:off x="1297436" y="971687"/>
            <a:ext cx="6442916" cy="1377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2881612" y="2345770"/>
            <a:ext cx="3120153" cy="1227083"/>
            <a:chOff x="2187260" y="2838043"/>
            <a:chExt cx="2820236" cy="1101796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91" t="60415" r="73382" b="18164"/>
            <a:stretch/>
          </p:blipFill>
          <p:spPr bwMode="auto">
            <a:xfrm>
              <a:off x="2187260" y="2839514"/>
              <a:ext cx="1483027" cy="1100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4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988" t="60415" r="41542" b="18164"/>
            <a:stretch/>
          </p:blipFill>
          <p:spPr bwMode="auto">
            <a:xfrm>
              <a:off x="3635896" y="2838043"/>
              <a:ext cx="1371600" cy="1100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6"/>
          <p:cNvGrpSpPr/>
          <p:nvPr/>
        </p:nvGrpSpPr>
        <p:grpSpPr>
          <a:xfrm>
            <a:off x="2555776" y="3962769"/>
            <a:ext cx="4342529" cy="1288958"/>
            <a:chOff x="814138" y="3067867"/>
            <a:chExt cx="3940736" cy="1167006"/>
          </a:xfrm>
        </p:grpSpPr>
        <p:pic>
          <p:nvPicPr>
            <p:cNvPr id="9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027" t="60213" r="8347" b="15709"/>
            <a:stretch/>
          </p:blipFill>
          <p:spPr bwMode="auto">
            <a:xfrm>
              <a:off x="2086462" y="3067867"/>
              <a:ext cx="2668412" cy="11670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456" t="60213" r="58393" b="15709"/>
            <a:stretch/>
          </p:blipFill>
          <p:spPr bwMode="auto">
            <a:xfrm>
              <a:off x="814138" y="3067867"/>
              <a:ext cx="1239174" cy="11670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" name="Group 11"/>
          <p:cNvGrpSpPr/>
          <p:nvPr/>
        </p:nvGrpSpPr>
        <p:grpSpPr>
          <a:xfrm>
            <a:off x="2556149" y="5251727"/>
            <a:ext cx="4720889" cy="1273617"/>
            <a:chOff x="4657480" y="4344199"/>
            <a:chExt cx="4284088" cy="1153117"/>
          </a:xfrm>
        </p:grpSpPr>
        <p:pic>
          <p:nvPicPr>
            <p:cNvPr id="10" name="Picture 4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707" t="60415" r="9406" b="18164"/>
            <a:stretch/>
          </p:blipFill>
          <p:spPr bwMode="auto">
            <a:xfrm>
              <a:off x="6097700" y="4365104"/>
              <a:ext cx="2843868" cy="1132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87" t="60415" r="58117" b="18164"/>
            <a:stretch/>
          </p:blipFill>
          <p:spPr bwMode="auto">
            <a:xfrm>
              <a:off x="4657480" y="4344199"/>
              <a:ext cx="1426688" cy="1132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TextBox 12"/>
          <p:cNvSpPr txBox="1"/>
          <p:nvPr/>
        </p:nvSpPr>
        <p:spPr>
          <a:xfrm>
            <a:off x="827584" y="4538833"/>
            <a:ext cx="20162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Experimental</a:t>
            </a:r>
          </a:p>
          <a:p>
            <a:endParaRPr lang="en-GB" b="1" dirty="0"/>
          </a:p>
          <a:p>
            <a:endParaRPr lang="en-GB" b="1" dirty="0" smtClean="0"/>
          </a:p>
          <a:p>
            <a:endParaRPr lang="en-GB" b="1" dirty="0"/>
          </a:p>
          <a:p>
            <a:r>
              <a:rPr lang="en-GB" b="1" dirty="0" smtClean="0"/>
              <a:t>Control</a:t>
            </a:r>
          </a:p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008512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Winning models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608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16" y="-25400"/>
            <a:ext cx="8229600" cy="1143000"/>
          </a:xfrm>
        </p:spPr>
        <p:txBody>
          <a:bodyPr/>
          <a:lstStyle/>
          <a:p>
            <a:r>
              <a:rPr lang="en-GB" dirty="0" smtClean="0"/>
              <a:t>Predicted vs observed choice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99" y="1484784"/>
            <a:ext cx="2061191" cy="18502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dirty="0" smtClean="0"/>
              <a:t>Observed				</a:t>
            </a:r>
          </a:p>
          <a:p>
            <a:pPr marL="0" indent="0">
              <a:buNone/>
            </a:pPr>
            <a:r>
              <a:rPr lang="en-GB" sz="2400" dirty="0" smtClean="0"/>
              <a:t>Predicted</a:t>
            </a:r>
            <a:endParaRPr lang="en-GB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79512" y="1943212"/>
            <a:ext cx="1368152" cy="40516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b="1" dirty="0" err="1" smtClean="0"/>
              <a:t>cF</a:t>
            </a:r>
            <a:endParaRPr lang="en-GB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GB" b="1" dirty="0"/>
          </a:p>
          <a:p>
            <a:pPr marL="0" indent="0">
              <a:buFont typeface="Arial" panose="020B0604020202020204" pitchFamily="34" charset="0"/>
              <a:buNone/>
            </a:pPr>
            <a:endParaRPr lang="en-GB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GB" b="1" dirty="0"/>
          </a:p>
          <a:p>
            <a:pPr marL="0" indent="0">
              <a:buFont typeface="Arial" panose="020B0604020202020204" pitchFamily="34" charset="0"/>
              <a:buNone/>
            </a:pPr>
            <a:endParaRPr lang="en-GB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GB" b="1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b="1" dirty="0" err="1" smtClean="0"/>
              <a:t>ct</a:t>
            </a:r>
            <a:endParaRPr lang="en-GB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489" y="1124744"/>
            <a:ext cx="5373559" cy="1209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456" y="3997424"/>
            <a:ext cx="5328592" cy="1318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957164" y="4581128"/>
            <a:ext cx="2061191" cy="18502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dirty="0" smtClean="0"/>
              <a:t>Observed		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 smtClean="0"/>
              <a:t>Predicted</a:t>
            </a:r>
            <a:endParaRPr lang="en-GB" sz="24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791" y="2292161"/>
            <a:ext cx="5947704" cy="147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399" y="5229200"/>
            <a:ext cx="5723065" cy="147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5635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143000"/>
          </a:xfrm>
        </p:spPr>
        <p:txBody>
          <a:bodyPr/>
          <a:lstStyle/>
          <a:p>
            <a:r>
              <a:rPr lang="en-GB" b="1" dirty="0" smtClean="0"/>
              <a:t>Captures individual difference [</a:t>
            </a:r>
            <a:r>
              <a:rPr lang="en-GB" b="1" dirty="0" err="1" smtClean="0"/>
              <a:t>cF</a:t>
            </a:r>
            <a:r>
              <a:rPr lang="en-GB" b="1" dirty="0" smtClean="0"/>
              <a:t>]</a:t>
            </a:r>
            <a:endParaRPr lang="en-GB" b="1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84051" y="764704"/>
            <a:ext cx="6348682" cy="5760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800" u="sng" dirty="0" smtClean="0"/>
              <a:t>Observed</a:t>
            </a:r>
            <a:r>
              <a:rPr lang="en-GB" sz="1800" dirty="0" smtClean="0"/>
              <a:t>		                              		</a:t>
            </a:r>
            <a:r>
              <a:rPr lang="en-GB" sz="1800" u="sng" dirty="0" smtClean="0"/>
              <a:t>Predicted</a:t>
            </a:r>
            <a:endParaRPr lang="en-GB" sz="1800" u="sng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3" b="4344"/>
          <a:stretch/>
        </p:blipFill>
        <p:spPr bwMode="auto">
          <a:xfrm>
            <a:off x="323528" y="1124744"/>
            <a:ext cx="3595263" cy="566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87"/>
          <a:stretch/>
        </p:blipFill>
        <p:spPr bwMode="auto">
          <a:xfrm>
            <a:off x="4716016" y="1148955"/>
            <a:ext cx="3616717" cy="5592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1115616" y="2637164"/>
            <a:ext cx="7344816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043608" y="4002050"/>
            <a:ext cx="7344816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15616" y="5357692"/>
            <a:ext cx="7344816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16200000">
            <a:off x="-1503548" y="3470330"/>
            <a:ext cx="3691771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/>
              <a:t>Experimental task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173238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143000"/>
          </a:xfrm>
        </p:spPr>
        <p:txBody>
          <a:bodyPr/>
          <a:lstStyle/>
          <a:p>
            <a:r>
              <a:rPr lang="en-GB" b="1" dirty="0" smtClean="0"/>
              <a:t>Captures individual difference [</a:t>
            </a:r>
            <a:r>
              <a:rPr lang="en-GB" b="1" dirty="0" err="1" smtClean="0"/>
              <a:t>ct</a:t>
            </a:r>
            <a:r>
              <a:rPr lang="en-GB" b="1" dirty="0" smtClean="0"/>
              <a:t>]</a:t>
            </a:r>
            <a:endParaRPr lang="en-GB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369" y="1267172"/>
            <a:ext cx="3594047" cy="5556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1"/>
          <a:stretch/>
        </p:blipFill>
        <p:spPr bwMode="auto">
          <a:xfrm>
            <a:off x="858021" y="1255299"/>
            <a:ext cx="3065907" cy="553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1115616" y="2708920"/>
            <a:ext cx="7344816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43608" y="4073806"/>
            <a:ext cx="7344816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115616" y="5373216"/>
            <a:ext cx="7344816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 txBox="1">
            <a:spLocks/>
          </p:cNvSpPr>
          <p:nvPr/>
        </p:nvSpPr>
        <p:spPr>
          <a:xfrm>
            <a:off x="1967734" y="836712"/>
            <a:ext cx="6348682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 u="sng" dirty="0" smtClean="0"/>
              <a:t>Observed</a:t>
            </a:r>
            <a:r>
              <a:rPr lang="en-GB" sz="1800" dirty="0" smtClean="0"/>
              <a:t>		                              	                </a:t>
            </a:r>
            <a:r>
              <a:rPr lang="en-GB" sz="1800" u="sng" dirty="0" smtClean="0"/>
              <a:t>Predicted</a:t>
            </a:r>
            <a:endParaRPr lang="en-GB" sz="1800" u="sng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-628163" y="3290309"/>
            <a:ext cx="2323616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200" b="1" dirty="0" smtClean="0"/>
              <a:t>Control task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3763093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Parameters trading off?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088" y="1484784"/>
            <a:ext cx="7524328" cy="28046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53431" r="12418"/>
          <a:stretch/>
        </p:blipFill>
        <p:spPr>
          <a:xfrm>
            <a:off x="4824536" y="4108974"/>
            <a:ext cx="2569584" cy="274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03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727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1143000"/>
          </a:xfrm>
        </p:spPr>
        <p:txBody>
          <a:bodyPr/>
          <a:lstStyle/>
          <a:p>
            <a:r>
              <a:rPr lang="en-GB" dirty="0" smtClean="0"/>
              <a:t>What’s the optimal thing to do?</a:t>
            </a:r>
            <a:endParaRPr lang="en-GB" dirty="0"/>
          </a:p>
        </p:txBody>
      </p:sp>
      <p:grpSp>
        <p:nvGrpSpPr>
          <p:cNvPr id="9" name="Group 8"/>
          <p:cNvGrpSpPr/>
          <p:nvPr/>
        </p:nvGrpSpPr>
        <p:grpSpPr>
          <a:xfrm>
            <a:off x="523534" y="2238734"/>
            <a:ext cx="7262098" cy="1828624"/>
            <a:chOff x="251520" y="1172254"/>
            <a:chExt cx="7262098" cy="1828624"/>
          </a:xfrm>
        </p:grpSpPr>
        <p:grpSp>
          <p:nvGrpSpPr>
            <p:cNvPr id="4" name="Group 3"/>
            <p:cNvGrpSpPr/>
            <p:nvPr/>
          </p:nvGrpSpPr>
          <p:grpSpPr>
            <a:xfrm>
              <a:off x="251520" y="1440235"/>
              <a:ext cx="2016224" cy="1436787"/>
              <a:chOff x="251520" y="4581128"/>
              <a:chExt cx="2016224" cy="143678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51520" y="4581128"/>
                <a:ext cx="201622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 smtClean="0"/>
                  <a:t>Optimal from Dayan’s code</a:t>
                </a:r>
                <a:endParaRPr lang="en-GB" b="1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51520" y="5279251"/>
                <a:ext cx="201622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 smtClean="0"/>
                  <a:t>Baby blue: A/R draw</a:t>
                </a:r>
              </a:p>
              <a:p>
                <a:r>
                  <a:rPr lang="en-GB" sz="1400" dirty="0" smtClean="0"/>
                  <a:t>Neon blue: A/E draw</a:t>
                </a:r>
              </a:p>
              <a:p>
                <a:r>
                  <a:rPr lang="en-GB" sz="1400" dirty="0" smtClean="0"/>
                  <a:t>Orange: R/E draw</a:t>
                </a:r>
              </a:p>
            </p:txBody>
          </p:sp>
        </p:grpSp>
        <p:pic>
          <p:nvPicPr>
            <p:cNvPr id="4104" name="Picture 8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408" r="8363" b="26657"/>
            <a:stretch/>
          </p:blipFill>
          <p:spPr bwMode="auto">
            <a:xfrm>
              <a:off x="2753326" y="1172254"/>
              <a:ext cx="4760292" cy="1828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93719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1420</TotalTime>
  <Words>103</Words>
  <Application>Microsoft Macintosh PowerPoint</Application>
  <PresentationFormat>On-screen Show (4:3)</PresentationFormat>
  <Paragraphs>51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Model space now:  Existing and j, y, k</vt:lpstr>
      <vt:lpstr>Defined quantities</vt:lpstr>
      <vt:lpstr>Winning models</vt:lpstr>
      <vt:lpstr>Predicted vs observed choice</vt:lpstr>
      <vt:lpstr>Captures individual difference [cF]</vt:lpstr>
      <vt:lpstr>Captures individual difference [ct]</vt:lpstr>
      <vt:lpstr>Parameters trading off?</vt:lpstr>
      <vt:lpstr>PowerPoint Presentation</vt:lpstr>
      <vt:lpstr>What’s the optimal thing to do?</vt:lpstr>
      <vt:lpstr>Sanity checks</vt:lpstr>
      <vt:lpstr>cF - Simulations refit</vt:lpstr>
      <vt:lpstr>ct - Simulations refit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Eleanor Loh</dc:creator>
  <cp:lastModifiedBy>Eleanor Loh</cp:lastModifiedBy>
  <cp:revision>31</cp:revision>
  <dcterms:created xsi:type="dcterms:W3CDTF">2015-03-17T16:20:31Z</dcterms:created>
  <dcterms:modified xsi:type="dcterms:W3CDTF">2015-03-20T01:10:49Z</dcterms:modified>
</cp:coreProperties>
</file>