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1" r:id="rId6"/>
    <p:sldId id="259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72E6C4-F5C0-497A-A3F5-48A56B33C8EC}">
          <p14:sldIdLst>
            <p14:sldId id="256"/>
            <p14:sldId id="263"/>
            <p14:sldId id="260"/>
            <p14:sldId id="258"/>
            <p14:sldId id="261"/>
            <p14:sldId id="259"/>
            <p14:sldId id="262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64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5E83F-E4A9-4087-A8D8-6A331BDEF5CF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D7ED-AE03-4585-A6DD-80A827419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D7ED-AE03-4585-A6DD-80A827419D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1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1DF0-0FAF-E54F-8521-F5938F9E006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7A0E-815C-2A4A-9F07-70A3EB2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586"/>
            <a:ext cx="7772400" cy="1470025"/>
          </a:xfrm>
        </p:spPr>
        <p:txBody>
          <a:bodyPr/>
          <a:lstStyle/>
          <a:p>
            <a:r>
              <a:rPr lang="en-US" b="1" dirty="0" smtClean="0"/>
              <a:t>Results from exhaustive hierarchical model runs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9/4/15</a:t>
            </a:r>
          </a:p>
          <a:p>
            <a:endParaRPr lang="en-US" dirty="0" smtClean="0"/>
          </a:p>
          <a:p>
            <a:r>
              <a:rPr lang="en-US" dirty="0" smtClean="0"/>
              <a:t>Experimental: bpm16_feow (L11088)</a:t>
            </a:r>
          </a:p>
          <a:p>
            <a:r>
              <a:rPr lang="en-US" dirty="0" smtClean="0"/>
              <a:t>Control: </a:t>
            </a:r>
            <a:r>
              <a:rPr lang="en-US" dirty="0" err="1" smtClean="0"/>
              <a:t>bpji_euw</a:t>
            </a:r>
            <a:r>
              <a:rPr lang="en-US" dirty="0" smtClean="0"/>
              <a:t> (L11293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 not included in model space for </a:t>
            </a:r>
            <a:r>
              <a:rPr lang="en-US" dirty="0" err="1" smtClean="0"/>
              <a:t>cF.</a:t>
            </a:r>
            <a:r>
              <a:rPr lang="en-US" dirty="0" smtClean="0"/>
              <a:t> f not included for model space for </a:t>
            </a:r>
            <a:r>
              <a:rPr lang="en-US" dirty="0" err="1" smtClean="0"/>
              <a:t>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0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[</a:t>
            </a:r>
            <a:r>
              <a:rPr lang="en-GB" dirty="0" err="1" smtClean="0"/>
              <a:t>Exp</a:t>
            </a:r>
            <a:r>
              <a:rPr lang="en-GB" dirty="0" smtClean="0"/>
              <a:t>] Model space BICs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b="28502"/>
          <a:stretch/>
        </p:blipFill>
        <p:spPr bwMode="auto">
          <a:xfrm>
            <a:off x="1344413" y="1417637"/>
            <a:ext cx="7000871" cy="526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7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[Ctrl] Model space BICs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4590" b="27329"/>
          <a:stretch/>
        </p:blipFill>
        <p:spPr bwMode="auto">
          <a:xfrm>
            <a:off x="1477108" y="1266092"/>
            <a:ext cx="6690654" cy="533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77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943"/>
            <a:ext cx="8229600" cy="73861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Predicted choice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51082"/>
            <a:ext cx="13326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Exp</a:t>
            </a:r>
            <a:endParaRPr lang="en-US" sz="2000" b="1" dirty="0" smtClean="0"/>
          </a:p>
          <a:p>
            <a:r>
              <a:rPr lang="en-US" sz="1400" dirty="0" err="1" smtClean="0"/>
              <a:t>Psuedo</a:t>
            </a:r>
            <a:r>
              <a:rPr lang="en-US" sz="1400" dirty="0" smtClean="0"/>
              <a:t> r2=0.65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230354"/>
            <a:ext cx="13326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</a:t>
            </a:r>
          </a:p>
          <a:p>
            <a:r>
              <a:rPr lang="en-US" sz="1400" dirty="0" smtClean="0"/>
              <a:t>Pseudo r2=0.63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1869" t="36523" b="31120"/>
          <a:stretch/>
        </p:blipFill>
        <p:spPr>
          <a:xfrm>
            <a:off x="1999722" y="3703598"/>
            <a:ext cx="7144278" cy="1972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1869" t="37409" b="32248"/>
          <a:stretch/>
        </p:blipFill>
        <p:spPr>
          <a:xfrm>
            <a:off x="1999722" y="1731984"/>
            <a:ext cx="7144278" cy="18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61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Values under winning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35152"/>
            <a:ext cx="133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Exp</a:t>
            </a:r>
            <a:endParaRPr lang="en-US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4450199"/>
            <a:ext cx="133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1869" t="35947" b="32007"/>
          <a:stretch/>
        </p:blipFill>
        <p:spPr>
          <a:xfrm>
            <a:off x="1756506" y="1694162"/>
            <a:ext cx="7144278" cy="19535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1869" t="35947" b="29924"/>
          <a:stretch/>
        </p:blipFill>
        <p:spPr>
          <a:xfrm>
            <a:off x="1756506" y="3834646"/>
            <a:ext cx="7144278" cy="20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13" y="-68395"/>
            <a:ext cx="8229600" cy="82340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[</a:t>
            </a:r>
            <a:r>
              <a:rPr lang="en-US" sz="3600" b="1" dirty="0" err="1" smtClean="0"/>
              <a:t>Exp</a:t>
            </a:r>
            <a:r>
              <a:rPr lang="en-US" sz="3600" b="1" dirty="0" smtClean="0"/>
              <a:t>] Observed vs Predicted choice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452373" y="666173"/>
            <a:ext cx="10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Observed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6171598" y="651002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Predicted (bpm16_feow)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114" r="13856"/>
          <a:stretch/>
        </p:blipFill>
        <p:spPr>
          <a:xfrm>
            <a:off x="4977702" y="1111774"/>
            <a:ext cx="4024058" cy="574622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2" y="1020334"/>
            <a:ext cx="3931088" cy="58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881817" y="2560320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1817" y="3986768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1817" y="5429488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9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502" r="12906"/>
          <a:stretch/>
        </p:blipFill>
        <p:spPr>
          <a:xfrm>
            <a:off x="5002768" y="1105376"/>
            <a:ext cx="4068009" cy="57627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20293" y="737293"/>
            <a:ext cx="108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Observed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171598" y="732893"/>
            <a:ext cx="239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Predicted (bpi11_euw)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015761"/>
            <a:ext cx="3934168" cy="584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81817" y="2560320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1817" y="3986768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1817" y="5429488"/>
            <a:ext cx="8188960" cy="0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620013" y="-68395"/>
            <a:ext cx="8229600" cy="823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[Ctrl] Observed vs Predicted choice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04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Best choice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20120"/>
            <a:ext cx="192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choice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69714" y="1494630"/>
            <a:ext cx="279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Experimental: bpm16_feow</a:t>
            </a:r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5518539" y="1490230"/>
            <a:ext cx="2113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Control: bpi11_euw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991210"/>
            <a:ext cx="192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choice</a:t>
            </a:r>
          </a:p>
          <a:p>
            <a:r>
              <a:rPr lang="en-US" dirty="0" smtClean="0"/>
              <a:t>under optimal model (b01)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1541" t="41149" r="54341" b="32451"/>
          <a:stretch/>
        </p:blipFill>
        <p:spPr>
          <a:xfrm>
            <a:off x="1969715" y="2084767"/>
            <a:ext cx="2205382" cy="1609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2608" t="41149" r="54341" b="31564"/>
          <a:stretch/>
        </p:blipFill>
        <p:spPr>
          <a:xfrm>
            <a:off x="5377631" y="2030727"/>
            <a:ext cx="2107817" cy="1663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1541" t="41149" r="54340" b="31564"/>
          <a:stretch/>
        </p:blipFill>
        <p:spPr>
          <a:xfrm>
            <a:off x="5280065" y="4082835"/>
            <a:ext cx="2205383" cy="16634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21541" t="42173" r="54340" b="32229"/>
          <a:stretch/>
        </p:blipFill>
        <p:spPr>
          <a:xfrm>
            <a:off x="1969714" y="4134323"/>
            <a:ext cx="2205383" cy="15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 from exhaustive hierarchical model runs</vt:lpstr>
      <vt:lpstr>[Exp] Model space BICs</vt:lpstr>
      <vt:lpstr>[Ctrl] Model space BICs</vt:lpstr>
      <vt:lpstr>Predicted choice</vt:lpstr>
      <vt:lpstr>Values under winning model</vt:lpstr>
      <vt:lpstr>[Exp] Observed vs Predicted choice</vt:lpstr>
      <vt:lpstr>PowerPoint Presentation</vt:lpstr>
      <vt:lpstr>Best choice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from exhaustive hierarchical model runs</dc:title>
  <dc:creator>Eleanor Loh</dc:creator>
  <cp:lastModifiedBy>Eleanor Loh</cp:lastModifiedBy>
  <cp:revision>10</cp:revision>
  <dcterms:created xsi:type="dcterms:W3CDTF">2015-04-09T22:07:50Z</dcterms:created>
  <dcterms:modified xsi:type="dcterms:W3CDTF">2015-04-12T14:22:52Z</dcterms:modified>
</cp:coreProperties>
</file>