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3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9B98-0C21-4913-9F29-EFBB8CC4F9E9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0F39-6C8E-407D-9801-841BF674F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1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4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4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53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5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1A7A-1E63-450E-8BD4-B5510B4633FF}" type="datetimeFigureOut">
              <a:rPr lang="en-GB" smtClean="0"/>
              <a:t>29/04/2015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527F-4730-4180-8C99-D1934E93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0" y="188640"/>
            <a:ext cx="9110990" cy="764704"/>
          </a:xfrm>
        </p:spPr>
        <p:txBody>
          <a:bodyPr>
            <a:normAutofit fontScale="90000"/>
          </a:bodyPr>
          <a:lstStyle/>
          <a:p>
            <a:r>
              <a:rPr lang="en-GB" sz="2800" b="1" dirty="0" smtClean="0"/>
              <a:t>c13g Choice ROIs</a:t>
            </a:r>
            <a:br>
              <a:rPr lang="en-GB" sz="2800" b="1" dirty="0" smtClean="0"/>
            </a:br>
            <a:r>
              <a:rPr lang="en-GB" sz="2800" dirty="0"/>
              <a:t>t</a:t>
            </a:r>
            <a:r>
              <a:rPr lang="en-GB" sz="2800" dirty="0" smtClean="0"/>
              <a:t> statistic (non mean centred)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0" y="1221211"/>
            <a:ext cx="4167356" cy="558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06" y="1196752"/>
            <a:ext cx="4176464" cy="5596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0936" y="9671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t1_1 </a:t>
            </a:r>
            <a:r>
              <a:rPr lang="en-GB" sz="1400" u="sng" dirty="0" err="1" smtClean="0"/>
              <a:t>Trialtype</a:t>
            </a:r>
            <a:endParaRPr lang="en-GB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9087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t2_1_TrialtypeNc</a:t>
            </a:r>
            <a:endParaRPr lang="en-GB" sz="1400" u="sng" dirty="0"/>
          </a:p>
        </p:txBody>
      </p:sp>
    </p:spTree>
    <p:extLst>
      <p:ext uri="{BB962C8B-B14F-4D97-AF65-F5344CB8AC3E}">
        <p14:creationId xmlns:p14="http://schemas.microsoft.com/office/powerpoint/2010/main" val="177839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00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0" y="144016"/>
            <a:ext cx="9110990" cy="764704"/>
          </a:xfrm>
        </p:spPr>
        <p:txBody>
          <a:bodyPr>
            <a:normAutofit fontScale="90000"/>
          </a:bodyPr>
          <a:lstStyle/>
          <a:p>
            <a:r>
              <a:rPr lang="en-GB" sz="2800" b="1" dirty="0" smtClean="0"/>
              <a:t>c13g Choice ROIs</a:t>
            </a:r>
            <a:br>
              <a:rPr lang="en-GB" sz="2800" b="1" dirty="0" smtClean="0"/>
            </a:br>
            <a:r>
              <a:rPr lang="en-GB" sz="2800" dirty="0"/>
              <a:t>t</a:t>
            </a:r>
            <a:r>
              <a:rPr lang="en-GB" sz="2800" dirty="0" smtClean="0"/>
              <a:t> statistic (mean centred)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9671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t1_1 </a:t>
            </a:r>
            <a:r>
              <a:rPr lang="en-GB" sz="1400" u="sng" dirty="0" err="1" smtClean="0"/>
              <a:t>Trialtype</a:t>
            </a:r>
            <a:endParaRPr lang="en-GB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9087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t2_1_TrialtypeNc</a:t>
            </a:r>
            <a:endParaRPr lang="en-GB" sz="14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6496"/>
            <a:ext cx="4176464" cy="5596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01" y="1196752"/>
            <a:ext cx="4188303" cy="56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0" y="188640"/>
            <a:ext cx="9110990" cy="764704"/>
          </a:xfrm>
        </p:spPr>
        <p:txBody>
          <a:bodyPr>
            <a:normAutofit fontScale="90000"/>
          </a:bodyPr>
          <a:lstStyle/>
          <a:p>
            <a:r>
              <a:rPr lang="en-GB" sz="2800" b="1" dirty="0" err="1" smtClean="0"/>
              <a:t>Anat</a:t>
            </a:r>
            <a:r>
              <a:rPr lang="en-GB" sz="2800" b="1" dirty="0" smtClean="0"/>
              <a:t> ROIs</a:t>
            </a:r>
            <a:br>
              <a:rPr lang="en-GB" sz="2800" b="1" dirty="0" smtClean="0"/>
            </a:br>
            <a:r>
              <a:rPr lang="en-GB" sz="2800" dirty="0"/>
              <a:t>t</a:t>
            </a:r>
            <a:r>
              <a:rPr lang="en-GB" sz="2800" dirty="0" smtClean="0"/>
              <a:t> statistic (non mean centred)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0936" y="9671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t1_1 </a:t>
            </a:r>
            <a:r>
              <a:rPr lang="en-GB" sz="1400" u="sng" dirty="0" err="1" smtClean="0"/>
              <a:t>Trialtype</a:t>
            </a:r>
            <a:endParaRPr lang="en-GB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9087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t2_1_TrialtypeNc</a:t>
            </a:r>
            <a:endParaRPr lang="en-GB" sz="14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"/>
          <a:stretch/>
        </p:blipFill>
        <p:spPr bwMode="auto">
          <a:xfrm>
            <a:off x="291605" y="1216497"/>
            <a:ext cx="361109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89522"/>
            <a:ext cx="46609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59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0" y="188640"/>
            <a:ext cx="9110990" cy="764704"/>
          </a:xfrm>
        </p:spPr>
        <p:txBody>
          <a:bodyPr>
            <a:normAutofit fontScale="90000"/>
          </a:bodyPr>
          <a:lstStyle/>
          <a:p>
            <a:r>
              <a:rPr lang="en-GB" sz="2800" b="1" dirty="0" err="1" smtClean="0"/>
              <a:t>Anat</a:t>
            </a:r>
            <a:r>
              <a:rPr lang="en-GB" sz="2800" b="1" dirty="0" smtClean="0"/>
              <a:t> ROIs</a:t>
            </a:r>
            <a:br>
              <a:rPr lang="en-GB" sz="2800" b="1" dirty="0" smtClean="0"/>
            </a:br>
            <a:r>
              <a:rPr lang="en-GB" sz="2800" dirty="0"/>
              <a:t>t</a:t>
            </a:r>
            <a:r>
              <a:rPr lang="en-GB" sz="2800" dirty="0" smtClean="0"/>
              <a:t> statistic (mean centred)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0936" y="9671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t1_1 </a:t>
            </a:r>
            <a:r>
              <a:rPr lang="en-GB" sz="1400" u="sng" dirty="0" err="1" smtClean="0"/>
              <a:t>Trialtype</a:t>
            </a:r>
            <a:endParaRPr lang="en-GB" sz="1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9087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t2_1_TrialtypeNc</a:t>
            </a:r>
            <a:endParaRPr lang="en-GB" sz="14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53345"/>
            <a:ext cx="4248472" cy="540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2749"/>
            <a:ext cx="4320480" cy="549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3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12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00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0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00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00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c13g Choice ROIs t statistic (non mean centred)</vt:lpstr>
      <vt:lpstr>c13g Choice ROIs t statistic (mean centred)</vt:lpstr>
      <vt:lpstr>Anat ROIs t statistic (non mean centred)</vt:lpstr>
      <vt:lpstr>Anat ROIs t statistic (mean centred)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4</cp:revision>
  <cp:lastPrinted>2015-04-29T18:44:15Z</cp:lastPrinted>
  <dcterms:created xsi:type="dcterms:W3CDTF">2015-04-29T16:50:54Z</dcterms:created>
  <dcterms:modified xsi:type="dcterms:W3CDTF">2015-04-29T18:46:12Z</dcterms:modified>
</cp:coreProperties>
</file>