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7F58D-CB67-47C1-95F1-D4583BD0A3C7}">
          <p14:sldIdLst>
            <p14:sldId id="256"/>
          </p14:sldIdLst>
        </p14:section>
        <p14:section name="21-04-01(출근전)" id="{F0F667D1-D6FB-4BEB-A50B-6BDCD98B731E}">
          <p14:sldIdLst>
            <p14:sldId id="257"/>
            <p14:sldId id="258"/>
            <p14:sldId id="259"/>
          </p14:sldIdLst>
        </p14:section>
        <p14:section name="21-04-01(퇴근후)" id="{E8A5BCB2-438E-4CCE-BFCA-C8947781425C}">
          <p14:sldIdLst>
            <p14:sldId id="260"/>
            <p14:sldId id="261"/>
          </p14:sldIdLst>
        </p14:section>
        <p14:section name="21-04-02(출근전)" id="{C8AAB012-2DD9-4C6F-8EAF-A4D5CE62A1A6}">
          <p14:sldIdLst>
            <p14:sldId id="264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66" d="100"/>
          <a:sy n="66" d="100"/>
        </p:scale>
        <p:origin x="18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1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3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1532-6FDF-40EF-BA9A-F16E1774070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3942-D851-4813-9864-260B30EC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hls1234/Coffee-we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7" y="862158"/>
            <a:ext cx="5228381" cy="4694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2153" y="2771336"/>
            <a:ext cx="443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https://github.com/ehls1234/Coffee-web</a:t>
            </a:r>
            <a:endParaRPr lang="en-US" altLang="ko-KR" dirty="0" smtClean="0"/>
          </a:p>
          <a:p>
            <a:r>
              <a:rPr lang="ko-KR" altLang="en-US" dirty="0" smtClean="0"/>
              <a:t>첫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(2021 – 04 – 01)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2:31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1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5" y="308036"/>
            <a:ext cx="4065784" cy="3588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272" y="911126"/>
            <a:ext cx="5005063" cy="44627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95" y="2383020"/>
            <a:ext cx="4085071" cy="36290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9926" y="295782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2021. 04. 01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35" y="1501836"/>
            <a:ext cx="4158299" cy="3450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" y="1501836"/>
            <a:ext cx="4065784" cy="3588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5024840" y="2855955"/>
            <a:ext cx="2006600" cy="88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-22331"/>
            <a:ext cx="11090787" cy="68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78286" cy="4793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86" y="0"/>
            <a:ext cx="5795214" cy="4745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4949371" y="1770743"/>
            <a:ext cx="2452915" cy="798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238" y="5564378"/>
            <a:ext cx="5065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링크로 연결함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오류 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항목이 중앙 정렬이 안됨</a:t>
            </a:r>
            <a:endParaRPr lang="en-US" altLang="ko-KR" dirty="0" smtClean="0"/>
          </a:p>
          <a:p>
            <a:r>
              <a:rPr lang="ko-KR" altLang="en-US" dirty="0" smtClean="0"/>
              <a:t>오류 해결 </a:t>
            </a:r>
            <a:r>
              <a:rPr lang="en-US" altLang="ko-KR" dirty="0" smtClean="0"/>
              <a:t>: Class</a:t>
            </a:r>
            <a:r>
              <a:rPr lang="ko-KR" altLang="en-US" dirty="0" smtClean="0"/>
              <a:t>지정을 다시 지정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485" y="2912110"/>
            <a:ext cx="5014686" cy="23091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60686" y="3497943"/>
            <a:ext cx="1306285" cy="56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531" y="4129483"/>
            <a:ext cx="6936469" cy="15430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476875" y="4602810"/>
            <a:ext cx="1988457" cy="37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6" y="415701"/>
            <a:ext cx="8316686" cy="5881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5836" y="2084845"/>
            <a:ext cx="328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파일을 </a:t>
            </a:r>
            <a:r>
              <a:rPr lang="ko-KR" altLang="en-US" dirty="0" err="1" smtClean="0"/>
              <a:t>폴더별로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정리후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smtClean="0"/>
              <a:t> 업로드 자료 </a:t>
            </a:r>
            <a:r>
              <a:rPr lang="ko-KR" altLang="en-US" dirty="0" smtClean="0"/>
              <a:t>정리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45836" y="3965873"/>
            <a:ext cx="35461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&lt;meta http-</a:t>
            </a:r>
            <a:r>
              <a:rPr lang="en-US" altLang="ko-KR" dirty="0" err="1"/>
              <a:t>equiv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X-UA-Compatible" content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IE=edge</a:t>
            </a:r>
            <a:r>
              <a:rPr lang="en-US" altLang="ko-KR" dirty="0" smtClean="0"/>
              <a:t>"&gt;</a:t>
            </a:r>
          </a:p>
          <a:p>
            <a:r>
              <a:rPr lang="ko-KR" altLang="en-US" dirty="0" smtClean="0"/>
              <a:t>의미에 대해 </a:t>
            </a:r>
            <a:r>
              <a:rPr lang="ko-KR" altLang="en-US" dirty="0" err="1" smtClean="0"/>
              <a:t>알게됨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최신 버전인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버전까지 지원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0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5599" y="5631543"/>
            <a:ext cx="358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Display:inline</a:t>
            </a:r>
            <a:r>
              <a:rPr lang="en-US" altLang="ko-KR" dirty="0" smtClean="0"/>
              <a:t> ,block, inline-block</a:t>
            </a:r>
          </a:p>
          <a:p>
            <a:r>
              <a:rPr lang="en-US" altLang="ko-KR" dirty="0" smtClean="0"/>
              <a:t>CSS</a:t>
            </a:r>
            <a:r>
              <a:rPr lang="ko-KR" altLang="en-US" dirty="0"/>
              <a:t> </a:t>
            </a:r>
            <a:r>
              <a:rPr lang="en-US" altLang="ko-KR" dirty="0" smtClean="0"/>
              <a:t>box model </a:t>
            </a:r>
            <a:r>
              <a:rPr lang="ko-KR" altLang="en-US" dirty="0" smtClean="0"/>
              <a:t>에 대해 공부함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6" y="792843"/>
            <a:ext cx="11445166" cy="40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일지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일지</dc:title>
  <dc:creator>user</dc:creator>
  <cp:lastModifiedBy>user</cp:lastModifiedBy>
  <cp:revision>13</cp:revision>
  <dcterms:created xsi:type="dcterms:W3CDTF">2021-04-01T05:27:13Z</dcterms:created>
  <dcterms:modified xsi:type="dcterms:W3CDTF">2021-04-02T04:15:54Z</dcterms:modified>
</cp:coreProperties>
</file>