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7F58D-CB67-47C1-95F1-D4583BD0A3C7}">
          <p14:sldIdLst>
            <p14:sldId id="256"/>
          </p14:sldIdLst>
        </p14:section>
        <p14:section name="21-04-01(출근전)" id="{F0F667D1-D6FB-4BEB-A50B-6BDCD98B731E}">
          <p14:sldIdLst>
            <p14:sldId id="257"/>
            <p14:sldId id="258"/>
            <p14:sldId id="259"/>
          </p14:sldIdLst>
        </p14:section>
        <p14:section name="21-04-01(퇴근후)" id="{E8A5BCB2-438E-4CCE-BFCA-C8947781425C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>
        <p:scale>
          <a:sx n="33" d="100"/>
          <a:sy n="33" d="100"/>
        </p:scale>
        <p:origin x="145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1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2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9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hls1234/Coffee-we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17" y="862158"/>
            <a:ext cx="5228381" cy="4694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2153" y="2771336"/>
            <a:ext cx="443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https://github.com/ehls1234/Coffee-web</a:t>
            </a:r>
            <a:endParaRPr lang="en-US" altLang="ko-KR" dirty="0" smtClean="0"/>
          </a:p>
          <a:p>
            <a:r>
              <a:rPr lang="ko-KR" altLang="en-US" dirty="0" smtClean="0"/>
              <a:t>첫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(2021 – 04 – 01)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2:31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1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5" y="308036"/>
            <a:ext cx="4065784" cy="3588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272" y="911126"/>
            <a:ext cx="5005063" cy="44627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95" y="2383020"/>
            <a:ext cx="4085071" cy="3629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9926" y="295782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2021. 04. 01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3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35" y="1501836"/>
            <a:ext cx="4158299" cy="3450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" y="1501836"/>
            <a:ext cx="4065784" cy="3588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5024840" y="2855955"/>
            <a:ext cx="2006600" cy="88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" y="-22331"/>
            <a:ext cx="11090787" cy="68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와이드스크린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일지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일지</dc:title>
  <dc:creator>user</dc:creator>
  <cp:lastModifiedBy>user</cp:lastModifiedBy>
  <cp:revision>8</cp:revision>
  <dcterms:created xsi:type="dcterms:W3CDTF">2021-04-01T05:27:13Z</dcterms:created>
  <dcterms:modified xsi:type="dcterms:W3CDTF">2021-04-01T15:24:10Z</dcterms:modified>
</cp:coreProperties>
</file>