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7F58D-CB67-47C1-95F1-D4583BD0A3C7}">
          <p14:sldIdLst>
            <p14:sldId id="256"/>
          </p14:sldIdLst>
        </p14:section>
        <p14:section name="21-04-01(출근전)" id="{F0F667D1-D6FB-4BEB-A50B-6BDCD98B731E}">
          <p14:sldIdLst>
            <p14:sldId id="257"/>
            <p14:sldId id="258"/>
            <p14:sldId id="259"/>
          </p14:sldIdLst>
        </p14:section>
        <p14:section name="21-04-01(퇴근후)" id="{E8A5BCB2-438E-4CCE-BFCA-C8947781425C}">
          <p14:sldIdLst>
            <p14:sldId id="260"/>
            <p14:sldId id="261"/>
          </p14:sldIdLst>
        </p14:section>
        <p14:section name="21-04-02(출근전)" id="{C8AAB012-2DD9-4C6F-8EAF-A4D5CE62A1A6}">
          <p14:sldIdLst>
            <p14:sldId id="264"/>
            <p14:sldId id="263"/>
            <p14:sldId id="262"/>
            <p14:sldId id="265"/>
            <p14:sldId id="266"/>
          </p14:sldIdLst>
        </p14:section>
        <p14:section name="21-04-02(퇴근후)" id="{9419078E-A992-473C-B1E7-F96C86FAACEA}">
          <p14:sldIdLst>
            <p14:sldId id="267"/>
            <p14:sldId id="268"/>
          </p14:sldIdLst>
        </p14:section>
        <p14:section name="21-04-03~04(주말)" id="{E46A611D-333F-4543-B1A6-5015B51D4DB8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1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1532-6FDF-40EF-BA9A-F16E17740707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OoA70D2TE0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hls1234/Coffee-we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8172" y="4717143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그리드 실기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ko-KR" altLang="en-US" dirty="0" smtClean="0"/>
              <a:t>글자 간격 </a:t>
            </a:r>
            <a:r>
              <a:rPr lang="ko-KR" altLang="en-US" dirty="0" err="1" smtClean="0"/>
              <a:t>하는법</a:t>
            </a:r>
            <a:r>
              <a:rPr lang="ko-KR" altLang="en-US" dirty="0" smtClean="0"/>
              <a:t> 찾아서 수정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7074"/>
            <a:ext cx="4422968" cy="3590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39075" cy="3267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아래쪽 화살표 6"/>
          <p:cNvSpPr/>
          <p:nvPr/>
        </p:nvSpPr>
        <p:spPr>
          <a:xfrm rot="1601748">
            <a:off x="2995597" y="1248989"/>
            <a:ext cx="478971" cy="2777736"/>
          </a:xfrm>
          <a:prstGeom prst="downArrow">
            <a:avLst>
              <a:gd name="adj1" fmla="val 50000"/>
              <a:gd name="adj2" fmla="val 14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54629" y="3831771"/>
            <a:ext cx="1756228" cy="478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54629" y="4717143"/>
            <a:ext cx="2497246" cy="1944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349202">
            <a:off x="3294255" y="2425929"/>
            <a:ext cx="475082" cy="2415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09486" y="435429"/>
            <a:ext cx="4847771" cy="1045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6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" y="1092825"/>
            <a:ext cx="6221186" cy="4868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8115" y="3091543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부모의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maingrid</a:t>
            </a:r>
            <a:r>
              <a:rPr lang="ko-KR" altLang="en-US" dirty="0" smtClean="0"/>
              <a:t>인 것 중에 </a:t>
            </a:r>
            <a:endParaRPr lang="en-US" altLang="ko-KR" dirty="0" smtClean="0"/>
          </a:p>
          <a:p>
            <a:r>
              <a:rPr lang="en-US" altLang="ko-KR" dirty="0" err="1" smtClean="0"/>
              <a:t>ol</a:t>
            </a:r>
            <a:r>
              <a:rPr lang="ko-KR" altLang="en-US" dirty="0" smtClean="0"/>
              <a:t>만 적용시키는 방법도 알게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20115424">
            <a:off x="4872253" y="3773643"/>
            <a:ext cx="2379624" cy="408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6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331655" cy="54044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55" y="0"/>
            <a:ext cx="6866753" cy="5404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8105" y="5655212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youtu.be/OoA70D2TE0A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드림코딩</a:t>
            </a:r>
            <a:r>
              <a:rPr lang="en-US" altLang="ko-KR" dirty="0" smtClean="0"/>
              <a:t> by </a:t>
            </a:r>
            <a:r>
              <a:rPr lang="ko-KR" altLang="en-US" dirty="0" err="1" smtClean="0"/>
              <a:t>엘리</a:t>
            </a:r>
            <a:endParaRPr lang="en-US" altLang="ko-KR" dirty="0"/>
          </a:p>
          <a:p>
            <a:r>
              <a:rPr lang="ko-KR" altLang="en-US" dirty="0" smtClean="0"/>
              <a:t>보며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모르던 부분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7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5" y="229260"/>
            <a:ext cx="7413672" cy="6383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721969" y="323628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복습 후 페이지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44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57836" cy="3502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2855"/>
            <a:ext cx="6866719" cy="2152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3379"/>
            <a:ext cx="6866720" cy="2144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4459458" y="4698609"/>
            <a:ext cx="829994" cy="239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84208" y="3495821"/>
            <a:ext cx="829994" cy="2391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42868" y="1969477"/>
            <a:ext cx="2616590" cy="2672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23929" y="3041190"/>
            <a:ext cx="320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미디어 쿼리에 대해 배움</a:t>
            </a:r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화면의 다양성에 따라 화면 </a:t>
            </a:r>
            <a:endParaRPr lang="en-US" altLang="ko-KR" dirty="0" smtClean="0"/>
          </a:p>
          <a:p>
            <a:r>
              <a:rPr lang="ko-KR" altLang="en-US" dirty="0" smtClean="0"/>
              <a:t>내용이 </a:t>
            </a:r>
            <a:r>
              <a:rPr lang="ko-KR" altLang="en-US" dirty="0" err="1" smtClean="0"/>
              <a:t>바뀌가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0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1544309"/>
            <a:ext cx="6410325" cy="180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" y="3471143"/>
            <a:ext cx="6420137" cy="1998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42141" y="3286477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중복 클래스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아이디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0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01" y="344585"/>
            <a:ext cx="10406502" cy="462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1245" y="5669281"/>
            <a:ext cx="635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650px </a:t>
            </a:r>
            <a:r>
              <a:rPr lang="ko-KR" altLang="en-US" dirty="0" err="1" smtClean="0"/>
              <a:t>이하일때</a:t>
            </a:r>
            <a:r>
              <a:rPr lang="ko-KR" altLang="en-US" dirty="0" smtClean="0"/>
              <a:t> 반응하여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미디어 쿼리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아래로 내리기 완성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5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182513"/>
            <a:ext cx="6629400" cy="629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-65575"/>
            <a:ext cx="3562350" cy="567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0" y="5611325"/>
            <a:ext cx="5810250" cy="1171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246" y="7005711"/>
            <a:ext cx="12073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Position</a:t>
            </a:r>
            <a:r>
              <a:rPr lang="ko-KR" altLang="en-US" dirty="0" smtClean="0"/>
              <a:t>을 처음 배우게 </a:t>
            </a:r>
            <a:r>
              <a:rPr lang="ko-KR" altLang="en-US" dirty="0" err="1" smtClean="0"/>
              <a:t>됬다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Relative</a:t>
            </a:r>
            <a:r>
              <a:rPr lang="ko-KR" altLang="en-US" dirty="0" smtClean="0"/>
              <a:t>범위를 잘 몰라서 </a:t>
            </a:r>
            <a:r>
              <a:rPr lang="en-US" altLang="ko-KR" dirty="0" smtClean="0"/>
              <a:t>Black(</a:t>
            </a:r>
            <a:r>
              <a:rPr lang="ko-KR" altLang="en-US" dirty="0" smtClean="0"/>
              <a:t>단순히 검정 사진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기준으로 잡고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사진을 넣고 </a:t>
            </a:r>
            <a:r>
              <a:rPr lang="en-US" altLang="ko-KR" dirty="0" smtClean="0"/>
              <a:t>absolute</a:t>
            </a:r>
            <a:r>
              <a:rPr lang="ko-KR" altLang="en-US" dirty="0" smtClean="0"/>
              <a:t>로 겹쳐준 다음 다시 </a:t>
            </a:r>
            <a:r>
              <a:rPr lang="en-US" altLang="ko-KR" dirty="0" smtClean="0"/>
              <a:t>Black</a:t>
            </a:r>
            <a:r>
              <a:rPr lang="ko-KR" altLang="en-US" dirty="0" smtClean="0"/>
              <a:t>사진을 가져와 명도 조절을 </a:t>
            </a:r>
            <a:r>
              <a:rPr lang="en-US" altLang="ko-KR" dirty="0" smtClean="0"/>
              <a:t>opacity(</a:t>
            </a:r>
            <a:r>
              <a:rPr lang="ko-KR" altLang="en-US" dirty="0" smtClean="0"/>
              <a:t>투명도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기능을 통해 </a:t>
            </a:r>
            <a:r>
              <a:rPr lang="ko-KR" altLang="en-US" dirty="0" err="1" smtClean="0"/>
              <a:t>해주어봤다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텍스트는 </a:t>
            </a:r>
            <a:r>
              <a:rPr lang="ko-KR" altLang="en-US" dirty="0" err="1" smtClean="0"/>
              <a:t>명도조절</a:t>
            </a:r>
            <a:r>
              <a:rPr lang="ko-KR" altLang="en-US" dirty="0" smtClean="0"/>
              <a:t> 영향을 안받게 </a:t>
            </a:r>
            <a:r>
              <a:rPr lang="en-US" altLang="ko-KR" dirty="0" smtClean="0"/>
              <a:t>z-index</a:t>
            </a:r>
            <a:r>
              <a:rPr lang="ko-KR" altLang="en-US" dirty="0" smtClean="0"/>
              <a:t>기능으로 맨 앞으로 가져왔다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10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54840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0966" y="2782670"/>
            <a:ext cx="466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사이트에 자주 등장한다는 페이드인 기능도</a:t>
            </a:r>
            <a:endParaRPr lang="en-US" altLang="ko-KR" dirty="0" smtClean="0"/>
          </a:p>
          <a:p>
            <a:r>
              <a:rPr lang="ko-KR" altLang="en-US" dirty="0" smtClean="0"/>
              <a:t>검색을 통해 만들어진 것을 넣어 봤다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2964" y="3995225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나중에는 </a:t>
            </a:r>
            <a:r>
              <a:rPr lang="ko-KR" altLang="en-US" dirty="0" err="1" smtClean="0"/>
              <a:t>메뉴별로</a:t>
            </a:r>
            <a:r>
              <a:rPr lang="ko-KR" altLang="en-US" dirty="0" smtClean="0"/>
              <a:t> 천천히 페이드인으로 해볼 예정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0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7" y="862158"/>
            <a:ext cx="5228381" cy="4694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2153" y="2771336"/>
            <a:ext cx="443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https://github.com/ehls1234/Coffee-web</a:t>
            </a:r>
            <a:endParaRPr lang="en-US" altLang="ko-KR" dirty="0" smtClean="0"/>
          </a:p>
          <a:p>
            <a:r>
              <a:rPr lang="ko-KR" altLang="en-US" dirty="0" smtClean="0"/>
              <a:t>첫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(2021 – 04 – 01)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2:31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1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5" y="308036"/>
            <a:ext cx="4065784" cy="3588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272" y="911126"/>
            <a:ext cx="5005063" cy="44627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95" y="2383020"/>
            <a:ext cx="4085071" cy="3629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9926" y="295782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2021. 04. 01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35" y="1501836"/>
            <a:ext cx="4158299" cy="3450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" y="1501836"/>
            <a:ext cx="4065784" cy="3588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5024840" y="2855955"/>
            <a:ext cx="2006600" cy="88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-22331"/>
            <a:ext cx="11090787" cy="68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78286" cy="4793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86" y="0"/>
            <a:ext cx="5795214" cy="4745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4949371" y="1770743"/>
            <a:ext cx="2452915" cy="79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238" y="5564378"/>
            <a:ext cx="5065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링크로 연결함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오류 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항목이 중앙 정렬이 안됨</a:t>
            </a:r>
            <a:endParaRPr lang="en-US" altLang="ko-KR" dirty="0" smtClean="0"/>
          </a:p>
          <a:p>
            <a:r>
              <a:rPr lang="ko-KR" altLang="en-US" dirty="0" smtClean="0"/>
              <a:t>오류 해결 </a:t>
            </a:r>
            <a:r>
              <a:rPr lang="en-US" altLang="ko-KR" dirty="0" smtClean="0"/>
              <a:t>: Class</a:t>
            </a:r>
            <a:r>
              <a:rPr lang="ko-KR" altLang="en-US" dirty="0" smtClean="0"/>
              <a:t>지정을 다시 지정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485" y="2912110"/>
            <a:ext cx="5014686" cy="23091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60686" y="3497943"/>
            <a:ext cx="1306285" cy="56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531" y="4129483"/>
            <a:ext cx="6936469" cy="15430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76875" y="4602810"/>
            <a:ext cx="1988457" cy="37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6" y="415701"/>
            <a:ext cx="8316686" cy="5881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5836" y="2084845"/>
            <a:ext cx="328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파일을 </a:t>
            </a:r>
            <a:r>
              <a:rPr lang="ko-KR" altLang="en-US" dirty="0" err="1" smtClean="0"/>
              <a:t>폴더별로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정리후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 업로드 자료 정리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45836" y="3965873"/>
            <a:ext cx="35461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&lt;meta http-</a:t>
            </a:r>
            <a:r>
              <a:rPr lang="en-US" altLang="ko-KR" dirty="0" err="1"/>
              <a:t>equiv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X-UA-Compatible" content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IE=edge</a:t>
            </a:r>
            <a:r>
              <a:rPr lang="en-US" altLang="ko-KR" dirty="0" smtClean="0"/>
              <a:t>"&gt;</a:t>
            </a:r>
          </a:p>
          <a:p>
            <a:r>
              <a:rPr lang="ko-KR" altLang="en-US" dirty="0" smtClean="0"/>
              <a:t>의미에 대해 </a:t>
            </a:r>
            <a:r>
              <a:rPr lang="ko-KR" altLang="en-US" dirty="0" err="1" smtClean="0"/>
              <a:t>알게됨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최신 버전인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버전까지 지원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0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5599" y="5631543"/>
            <a:ext cx="358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Display:inline</a:t>
            </a:r>
            <a:r>
              <a:rPr lang="en-US" altLang="ko-KR" dirty="0" smtClean="0"/>
              <a:t> ,block, inline-block</a:t>
            </a:r>
          </a:p>
          <a:p>
            <a:r>
              <a:rPr lang="en-US" altLang="ko-KR" dirty="0" smtClean="0"/>
              <a:t>CSS</a:t>
            </a:r>
            <a:r>
              <a:rPr lang="ko-KR" altLang="en-US" dirty="0"/>
              <a:t> </a:t>
            </a:r>
            <a:r>
              <a:rPr lang="en-US" altLang="ko-KR" dirty="0" smtClean="0"/>
              <a:t>box model </a:t>
            </a:r>
            <a:r>
              <a:rPr lang="ko-KR" altLang="en-US" dirty="0" smtClean="0"/>
              <a:t>에 대해 공부함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6" y="792843"/>
            <a:ext cx="11445166" cy="40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196</Words>
  <Application>Microsoft Office PowerPoint</Application>
  <PresentationFormat>와이드스크린</PresentationFormat>
  <Paragraphs>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일지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일지</dc:title>
  <dc:creator>user</dc:creator>
  <cp:lastModifiedBy>user</cp:lastModifiedBy>
  <cp:revision>28</cp:revision>
  <dcterms:created xsi:type="dcterms:W3CDTF">2021-04-01T05:27:13Z</dcterms:created>
  <dcterms:modified xsi:type="dcterms:W3CDTF">2021-04-04T06:17:28Z</dcterms:modified>
</cp:coreProperties>
</file>