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aleway"/>
      <p:regular r:id="rId21"/>
      <p:bold r:id="rId22"/>
      <p:italic r:id="rId23"/>
      <p:boldItalic r:id="rId24"/>
    </p:embeddedFont>
    <p:embeddedFont>
      <p:font typeface="Source Sans Pr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aleway-bold.fntdata"/><Relationship Id="rId21" Type="http://schemas.openxmlformats.org/officeDocument/2006/relationships/font" Target="fonts/Raleway-regular.fntdata"/><Relationship Id="rId24" Type="http://schemas.openxmlformats.org/officeDocument/2006/relationships/font" Target="fonts/Raleway-boldItalic.fntdata"/><Relationship Id="rId23" Type="http://schemas.openxmlformats.org/officeDocument/2006/relationships/font" Target="fonts/Raleway-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SourceSansPro-bold.fntdata"/><Relationship Id="rId25" Type="http://schemas.openxmlformats.org/officeDocument/2006/relationships/font" Target="fonts/SourceSansPro-regular.fntdata"/><Relationship Id="rId28" Type="http://schemas.openxmlformats.org/officeDocument/2006/relationships/font" Target="fonts/SourceSansPro-boldItalic.fntdata"/><Relationship Id="rId27" Type="http://schemas.openxmlformats.org/officeDocument/2006/relationships/font" Target="fonts/SourceSansPr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gc6f9544c1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gc6f9544c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1dd5701f89_1_5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1dd5701f89_1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1dd5701f89_0_3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1dd5701f89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c6f9544c1_0_3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c6f9544c1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c6f9544c1_0_4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c6f9544c1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c6f9544c1_0_4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c6f9544c1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c6f9544c1_0_5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c6f9544c1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c6f9544c1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c6f9544c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6f9544c1_0_1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6f9544c1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1dd5701f89_0_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1dd5701f89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1dd5701f89_1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1dd5701f8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1dd5701f89_1_2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1dd5701f89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1dd5701f89_1_5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1dd5701f89_1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1dd5701f89_2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1dd5701f89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1dd5701f89_0_2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1dd5701f89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485875" y="264475"/>
            <a:ext cx="8183700" cy="14736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2" name="Google Shape;12;p2"/>
          <p:cNvSpPr txBox="1"/>
          <p:nvPr>
            <p:ph idx="1" type="subTitle"/>
          </p:nvPr>
        </p:nvSpPr>
        <p:spPr>
          <a:xfrm>
            <a:off x="485875" y="1738075"/>
            <a:ext cx="8183700" cy="861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400"/>
              <a:buNone/>
              <a:defRPr sz="2400"/>
            </a:lvl1pPr>
            <a:lvl2pPr lvl="1">
              <a:lnSpc>
                <a:spcPct val="100000"/>
              </a:lnSpc>
              <a:spcBef>
                <a:spcPts val="0"/>
              </a:spcBef>
              <a:spcAft>
                <a:spcPts val="0"/>
              </a:spcAft>
              <a:buSzPts val="2400"/>
              <a:buNone/>
              <a:defRPr sz="2400"/>
            </a:lvl2pPr>
            <a:lvl3pPr lvl="2">
              <a:lnSpc>
                <a:spcPct val="100000"/>
              </a:lnSpc>
              <a:spcBef>
                <a:spcPts val="0"/>
              </a:spcBef>
              <a:spcAft>
                <a:spcPts val="0"/>
              </a:spcAft>
              <a:buSzPts val="2400"/>
              <a:buNone/>
              <a:defRPr sz="2400"/>
            </a:lvl3pPr>
            <a:lvl4pPr lvl="3">
              <a:lnSpc>
                <a:spcPct val="100000"/>
              </a:lnSpc>
              <a:spcBef>
                <a:spcPts val="0"/>
              </a:spcBef>
              <a:spcAft>
                <a:spcPts val="0"/>
              </a:spcAft>
              <a:buSzPts val="2400"/>
              <a:buNone/>
              <a:defRPr sz="2400"/>
            </a:lvl4pPr>
            <a:lvl5pPr lvl="4">
              <a:lnSpc>
                <a:spcPct val="100000"/>
              </a:lnSpc>
              <a:spcBef>
                <a:spcPts val="0"/>
              </a:spcBef>
              <a:spcAft>
                <a:spcPts val="0"/>
              </a:spcAft>
              <a:buSzPts val="2400"/>
              <a:buNone/>
              <a:defRPr sz="2400"/>
            </a:lvl5pPr>
            <a:lvl6pPr lvl="5">
              <a:lnSpc>
                <a:spcPct val="100000"/>
              </a:lnSpc>
              <a:spcBef>
                <a:spcPts val="0"/>
              </a:spcBef>
              <a:spcAft>
                <a:spcPts val="0"/>
              </a:spcAft>
              <a:buSzPts val="2400"/>
              <a:buNone/>
              <a:defRPr sz="2400"/>
            </a:lvl6pPr>
            <a:lvl7pPr lvl="6">
              <a:lnSpc>
                <a:spcPct val="100000"/>
              </a:lnSpc>
              <a:spcBef>
                <a:spcPts val="0"/>
              </a:spcBef>
              <a:spcAft>
                <a:spcPts val="0"/>
              </a:spcAft>
              <a:buSzPts val="2400"/>
              <a:buNone/>
              <a:defRPr sz="2400"/>
            </a:lvl7pPr>
            <a:lvl8pPr lvl="7">
              <a:lnSpc>
                <a:spcPct val="100000"/>
              </a:lnSpc>
              <a:spcBef>
                <a:spcPts val="0"/>
              </a:spcBef>
              <a:spcAft>
                <a:spcPts val="0"/>
              </a:spcAft>
              <a:buSzPts val="2400"/>
              <a:buNone/>
              <a:defRPr sz="2400"/>
            </a:lvl8pPr>
            <a:lvl9pPr lvl="8">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7" name="Shape 47"/>
        <p:cNvGrpSpPr/>
        <p:nvPr/>
      </p:nvGrpSpPr>
      <p:grpSpPr>
        <a:xfrm>
          <a:off x="0" y="0"/>
          <a:ext cx="0" cy="0"/>
          <a:chOff x="0" y="0"/>
          <a:chExt cx="0" cy="0"/>
        </a:xfrm>
      </p:grpSpPr>
      <p:sp>
        <p:nvSpPr>
          <p:cNvPr id="48" name="Google Shape;48;p11"/>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11"/>
          <p:cNvSpPr txBox="1"/>
          <p:nvPr>
            <p:ph hasCustomPrompt="1" type="title"/>
          </p:nvPr>
        </p:nvSpPr>
        <p:spPr>
          <a:xfrm>
            <a:off x="311700" y="743001"/>
            <a:ext cx="8520600" cy="20064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Font typeface="Source Sans Pro"/>
              <a:buNone/>
              <a:defRPr sz="12000">
                <a:latin typeface="Source Sans Pro"/>
                <a:ea typeface="Source Sans Pro"/>
                <a:cs typeface="Source Sans Pro"/>
                <a:sym typeface="Source Sans Pro"/>
              </a:defRPr>
            </a:lvl1pPr>
            <a:lvl2pPr lvl="1" algn="ctr">
              <a:spcBef>
                <a:spcPts val="0"/>
              </a:spcBef>
              <a:spcAft>
                <a:spcPts val="0"/>
              </a:spcAft>
              <a:buSzPts val="12000"/>
              <a:buFont typeface="Source Sans Pro"/>
              <a:buNone/>
              <a:defRPr sz="12000">
                <a:latin typeface="Source Sans Pro"/>
                <a:ea typeface="Source Sans Pro"/>
                <a:cs typeface="Source Sans Pro"/>
                <a:sym typeface="Source Sans Pro"/>
              </a:defRPr>
            </a:lvl2pPr>
            <a:lvl3pPr lvl="2" algn="ctr">
              <a:spcBef>
                <a:spcPts val="0"/>
              </a:spcBef>
              <a:spcAft>
                <a:spcPts val="0"/>
              </a:spcAft>
              <a:buSzPts val="12000"/>
              <a:buFont typeface="Source Sans Pro"/>
              <a:buNone/>
              <a:defRPr sz="12000">
                <a:latin typeface="Source Sans Pro"/>
                <a:ea typeface="Source Sans Pro"/>
                <a:cs typeface="Source Sans Pro"/>
                <a:sym typeface="Source Sans Pro"/>
              </a:defRPr>
            </a:lvl3pPr>
            <a:lvl4pPr lvl="3" algn="ctr">
              <a:spcBef>
                <a:spcPts val="0"/>
              </a:spcBef>
              <a:spcAft>
                <a:spcPts val="0"/>
              </a:spcAft>
              <a:buSzPts val="12000"/>
              <a:buFont typeface="Source Sans Pro"/>
              <a:buNone/>
              <a:defRPr sz="12000">
                <a:latin typeface="Source Sans Pro"/>
                <a:ea typeface="Source Sans Pro"/>
                <a:cs typeface="Source Sans Pro"/>
                <a:sym typeface="Source Sans Pro"/>
              </a:defRPr>
            </a:lvl4pPr>
            <a:lvl5pPr lvl="4" algn="ctr">
              <a:spcBef>
                <a:spcPts val="0"/>
              </a:spcBef>
              <a:spcAft>
                <a:spcPts val="0"/>
              </a:spcAft>
              <a:buSzPts val="12000"/>
              <a:buFont typeface="Source Sans Pro"/>
              <a:buNone/>
              <a:defRPr sz="12000">
                <a:latin typeface="Source Sans Pro"/>
                <a:ea typeface="Source Sans Pro"/>
                <a:cs typeface="Source Sans Pro"/>
                <a:sym typeface="Source Sans Pro"/>
              </a:defRPr>
            </a:lvl5pPr>
            <a:lvl6pPr lvl="5" algn="ctr">
              <a:spcBef>
                <a:spcPts val="0"/>
              </a:spcBef>
              <a:spcAft>
                <a:spcPts val="0"/>
              </a:spcAft>
              <a:buSzPts val="12000"/>
              <a:buFont typeface="Source Sans Pro"/>
              <a:buNone/>
              <a:defRPr sz="12000">
                <a:latin typeface="Source Sans Pro"/>
                <a:ea typeface="Source Sans Pro"/>
                <a:cs typeface="Source Sans Pro"/>
                <a:sym typeface="Source Sans Pro"/>
              </a:defRPr>
            </a:lvl6pPr>
            <a:lvl7pPr lvl="6" algn="ctr">
              <a:spcBef>
                <a:spcPts val="0"/>
              </a:spcBef>
              <a:spcAft>
                <a:spcPts val="0"/>
              </a:spcAft>
              <a:buSzPts val="12000"/>
              <a:buFont typeface="Source Sans Pro"/>
              <a:buNone/>
              <a:defRPr sz="12000">
                <a:latin typeface="Source Sans Pro"/>
                <a:ea typeface="Source Sans Pro"/>
                <a:cs typeface="Source Sans Pro"/>
                <a:sym typeface="Source Sans Pro"/>
              </a:defRPr>
            </a:lvl7pPr>
            <a:lvl8pPr lvl="7" algn="ctr">
              <a:spcBef>
                <a:spcPts val="0"/>
              </a:spcBef>
              <a:spcAft>
                <a:spcPts val="0"/>
              </a:spcAft>
              <a:buSzPts val="12000"/>
              <a:buFont typeface="Source Sans Pro"/>
              <a:buNone/>
              <a:defRPr sz="12000">
                <a:latin typeface="Source Sans Pro"/>
                <a:ea typeface="Source Sans Pro"/>
                <a:cs typeface="Source Sans Pro"/>
                <a:sym typeface="Source Sans Pro"/>
              </a:defRPr>
            </a:lvl8pPr>
            <a:lvl9pPr lvl="8" algn="ctr">
              <a:spcBef>
                <a:spcPts val="0"/>
              </a:spcBef>
              <a:spcAft>
                <a:spcPts val="0"/>
              </a:spcAft>
              <a:buSzPts val="12000"/>
              <a:buFont typeface="Source Sans Pro"/>
              <a:buNone/>
              <a:defRPr sz="12000">
                <a:latin typeface="Source Sans Pro"/>
                <a:ea typeface="Source Sans Pro"/>
                <a:cs typeface="Source Sans Pro"/>
                <a:sym typeface="Source Sans Pro"/>
              </a:defRPr>
            </a:lvl9pPr>
          </a:lstStyle>
          <a:p>
            <a:r>
              <a:t>xx%</a:t>
            </a:r>
          </a:p>
        </p:txBody>
      </p:sp>
      <p:sp>
        <p:nvSpPr>
          <p:cNvPr id="50" name="Google Shape;50;p11"/>
          <p:cNvSpPr txBox="1"/>
          <p:nvPr>
            <p:ph idx="1" type="body"/>
          </p:nvPr>
        </p:nvSpPr>
        <p:spPr>
          <a:xfrm>
            <a:off x="311700" y="2845182"/>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51" name="Google Shape;51;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txBox="1"/>
          <p:nvPr>
            <p:ph type="title"/>
          </p:nvPr>
        </p:nvSpPr>
        <p:spPr>
          <a:xfrm>
            <a:off x="485875" y="1714500"/>
            <a:ext cx="8183700" cy="785700"/>
          </a:xfrm>
          <a:prstGeom prst="rect">
            <a:avLst/>
          </a:prstGeom>
        </p:spPr>
        <p:txBody>
          <a:bodyPr anchorCtr="0" anchor="b"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7" name="Google Shape;17;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0" name="Google Shape;20;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1" name="Google Shape;21;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5"/>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4" name="Google Shape;24;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9" name="Google Shape;29;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2" name="Google Shape;32;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Google Shape;3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2"/>
        </a:solidFill>
      </p:bgPr>
    </p:bg>
    <p:spTree>
      <p:nvGrpSpPr>
        <p:cNvPr id="34" name="Shape 34"/>
        <p:cNvGrpSpPr/>
        <p:nvPr/>
      </p:nvGrpSpPr>
      <p:grpSpPr>
        <a:xfrm>
          <a:off x="0" y="0"/>
          <a:ext cx="0" cy="0"/>
          <a:chOff x="0" y="0"/>
          <a:chExt cx="0" cy="0"/>
        </a:xfrm>
      </p:grpSpPr>
      <p:sp>
        <p:nvSpPr>
          <p:cNvPr id="35" name="Google Shape;35;p8"/>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6" name="Google Shape;36;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9"/>
          <p:cNvSpPr/>
          <p:nvPr/>
        </p:nvSpPr>
        <p:spPr>
          <a:xfrm>
            <a:off x="4636800" y="80700"/>
            <a:ext cx="4426500" cy="4982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 name="Google Shape;39;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0" name="Google Shape;40;p9"/>
          <p:cNvSpPr txBox="1"/>
          <p:nvPr>
            <p:ph type="title"/>
          </p:nvPr>
        </p:nvSpPr>
        <p:spPr>
          <a:xfrm>
            <a:off x="265500" y="1181700"/>
            <a:ext cx="4045200" cy="15336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1" name="Google Shape;41;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2" name="Google Shape;42;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3" name="Google Shape;43;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4" name="Shape 44"/>
        <p:cNvGrpSpPr/>
        <p:nvPr/>
      </p:nvGrpSpPr>
      <p:grpSpPr>
        <a:xfrm>
          <a:off x="0" y="0"/>
          <a:ext cx="0" cy="0"/>
          <a:chOff x="0" y="0"/>
          <a:chExt cx="0" cy="0"/>
        </a:xfrm>
      </p:grpSpPr>
      <p:sp>
        <p:nvSpPr>
          <p:cNvPr id="45" name="Google Shape;45;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100"/>
              <a:buNone/>
              <a:defRPr sz="2100"/>
            </a:lvl1pPr>
          </a:lstStyle>
          <a:p/>
        </p:txBody>
      </p:sp>
      <p:sp>
        <p:nvSpPr>
          <p:cNvPr id="46" name="Google Shape;46;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l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Source Sans Pro"/>
              <a:buChar char="●"/>
              <a:defRPr sz="1800">
                <a:solidFill>
                  <a:schemeClr val="lt2"/>
                </a:solidFill>
                <a:latin typeface="Source Sans Pro"/>
                <a:ea typeface="Source Sans Pro"/>
                <a:cs typeface="Source Sans Pro"/>
                <a:sym typeface="Source Sans Pro"/>
              </a:defRPr>
            </a:lvl1pPr>
            <a:lvl2pPr indent="-317500" lvl="1" marL="9144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2pPr>
            <a:lvl3pPr indent="-317500" lvl="2" marL="13716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3pPr>
            <a:lvl4pPr indent="-317500" lvl="3" marL="18288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4pPr>
            <a:lvl5pPr indent="-317500" lvl="4" marL="22860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5pPr>
            <a:lvl6pPr indent="-317500" lvl="5" marL="27432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6pPr>
            <a:lvl7pPr indent="-317500" lvl="6" marL="32004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7pPr>
            <a:lvl8pPr indent="-317500" lvl="7" marL="36576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8pPr>
            <a:lvl9pPr indent="-317500" lvl="8" marL="4114800">
              <a:lnSpc>
                <a:spcPct val="115000"/>
              </a:lnSpc>
              <a:spcBef>
                <a:spcPts val="1600"/>
              </a:spcBef>
              <a:spcAft>
                <a:spcPts val="160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Source Sans Pro"/>
                <a:ea typeface="Source Sans Pro"/>
                <a:cs typeface="Source Sans Pro"/>
                <a:sym typeface="Source Sans Pro"/>
              </a:defRPr>
            </a:lvl1pPr>
            <a:lvl2pPr lvl="1" algn="r">
              <a:buNone/>
              <a:defRPr sz="1000">
                <a:solidFill>
                  <a:schemeClr val="lt2"/>
                </a:solidFill>
                <a:latin typeface="Source Sans Pro"/>
                <a:ea typeface="Source Sans Pro"/>
                <a:cs typeface="Source Sans Pro"/>
                <a:sym typeface="Source Sans Pro"/>
              </a:defRPr>
            </a:lvl2pPr>
            <a:lvl3pPr lvl="2" algn="r">
              <a:buNone/>
              <a:defRPr sz="1000">
                <a:solidFill>
                  <a:schemeClr val="lt2"/>
                </a:solidFill>
                <a:latin typeface="Source Sans Pro"/>
                <a:ea typeface="Source Sans Pro"/>
                <a:cs typeface="Source Sans Pro"/>
                <a:sym typeface="Source Sans Pro"/>
              </a:defRPr>
            </a:lvl3pPr>
            <a:lvl4pPr lvl="3" algn="r">
              <a:buNone/>
              <a:defRPr sz="1000">
                <a:solidFill>
                  <a:schemeClr val="lt2"/>
                </a:solidFill>
                <a:latin typeface="Source Sans Pro"/>
                <a:ea typeface="Source Sans Pro"/>
                <a:cs typeface="Source Sans Pro"/>
                <a:sym typeface="Source Sans Pro"/>
              </a:defRPr>
            </a:lvl4pPr>
            <a:lvl5pPr lvl="4" algn="r">
              <a:buNone/>
              <a:defRPr sz="1000">
                <a:solidFill>
                  <a:schemeClr val="lt2"/>
                </a:solidFill>
                <a:latin typeface="Source Sans Pro"/>
                <a:ea typeface="Source Sans Pro"/>
                <a:cs typeface="Source Sans Pro"/>
                <a:sym typeface="Source Sans Pro"/>
              </a:defRPr>
            </a:lvl5pPr>
            <a:lvl6pPr lvl="5" algn="r">
              <a:buNone/>
              <a:defRPr sz="1000">
                <a:solidFill>
                  <a:schemeClr val="lt2"/>
                </a:solidFill>
                <a:latin typeface="Source Sans Pro"/>
                <a:ea typeface="Source Sans Pro"/>
                <a:cs typeface="Source Sans Pro"/>
                <a:sym typeface="Source Sans Pro"/>
              </a:defRPr>
            </a:lvl6pPr>
            <a:lvl7pPr lvl="6" algn="r">
              <a:buNone/>
              <a:defRPr sz="1000">
                <a:solidFill>
                  <a:schemeClr val="lt2"/>
                </a:solidFill>
                <a:latin typeface="Source Sans Pro"/>
                <a:ea typeface="Source Sans Pro"/>
                <a:cs typeface="Source Sans Pro"/>
                <a:sym typeface="Source Sans Pro"/>
              </a:defRPr>
            </a:lvl7pPr>
            <a:lvl8pPr lvl="7" algn="r">
              <a:buNone/>
              <a:defRPr sz="1000">
                <a:solidFill>
                  <a:schemeClr val="lt2"/>
                </a:solidFill>
                <a:latin typeface="Source Sans Pro"/>
                <a:ea typeface="Source Sans Pro"/>
                <a:cs typeface="Source Sans Pro"/>
                <a:sym typeface="Source Sans Pro"/>
              </a:defRPr>
            </a:lvl8pPr>
            <a:lvl9pPr lvl="8" algn="r">
              <a:buNone/>
              <a:defRPr sz="1000">
                <a:solidFill>
                  <a:schemeClr val="lt2"/>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7.jpg"/><Relationship Id="rId4" Type="http://schemas.openxmlformats.org/officeDocument/2006/relationships/image" Target="../media/image9.jpg"/><Relationship Id="rId5" Type="http://schemas.openxmlformats.org/officeDocument/2006/relationships/image" Target="../media/image8.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10.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3"/>
          <p:cNvSpPr txBox="1"/>
          <p:nvPr>
            <p:ph type="ctrTitle"/>
          </p:nvPr>
        </p:nvSpPr>
        <p:spPr>
          <a:xfrm>
            <a:off x="485875" y="264475"/>
            <a:ext cx="8183700" cy="147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NTT DATA</a:t>
            </a:r>
            <a:endParaRPr/>
          </a:p>
        </p:txBody>
      </p:sp>
      <p:sp>
        <p:nvSpPr>
          <p:cNvPr id="59" name="Google Shape;59;p13"/>
          <p:cNvSpPr txBox="1"/>
          <p:nvPr>
            <p:ph idx="1" type="subTitle"/>
          </p:nvPr>
        </p:nvSpPr>
        <p:spPr>
          <a:xfrm>
            <a:off x="485875" y="1738075"/>
            <a:ext cx="8183700" cy="86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Alfonso Urbano y Ernesto Hernández</a:t>
            </a:r>
            <a:endParaRPr/>
          </a:p>
        </p:txBody>
      </p:sp>
      <p:pic>
        <p:nvPicPr>
          <p:cNvPr id="60" name="Google Shape;60;p13"/>
          <p:cNvPicPr preferRelativeResize="0"/>
          <p:nvPr/>
        </p:nvPicPr>
        <p:blipFill>
          <a:blip r:embed="rId3">
            <a:alphaModFix/>
          </a:blip>
          <a:stretch>
            <a:fillRect/>
          </a:stretch>
        </p:blipFill>
        <p:spPr>
          <a:xfrm>
            <a:off x="6526438" y="264475"/>
            <a:ext cx="2143125" cy="21431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2"/>
          <p:cNvSpPr txBox="1"/>
          <p:nvPr>
            <p:ph type="title"/>
          </p:nvPr>
        </p:nvSpPr>
        <p:spPr>
          <a:xfrm>
            <a:off x="265500" y="1678650"/>
            <a:ext cx="4045200" cy="1786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a:t>Herramientas utilizadas</a:t>
            </a:r>
            <a:endParaRPr/>
          </a:p>
        </p:txBody>
      </p:sp>
      <p:sp>
        <p:nvSpPr>
          <p:cNvPr id="159" name="Google Shape;159;p22"/>
          <p:cNvSpPr txBox="1"/>
          <p:nvPr>
            <p:ph idx="2" type="body"/>
          </p:nvPr>
        </p:nvSpPr>
        <p:spPr>
          <a:xfrm>
            <a:off x="4939500" y="724200"/>
            <a:ext cx="3933600" cy="3695100"/>
          </a:xfrm>
          <a:prstGeom prst="rect">
            <a:avLst/>
          </a:prstGeom>
        </p:spPr>
        <p:txBody>
          <a:bodyPr anchorCtr="0" anchor="ctr" bIns="91425" lIns="91425" spcFirstLastPara="1" rIns="91425" wrap="square" tIns="91425">
            <a:noAutofit/>
          </a:bodyPr>
          <a:lstStyle/>
          <a:p>
            <a:pPr indent="-361950" lvl="0" marL="457200" rtl="0" algn="l">
              <a:spcBef>
                <a:spcPts val="0"/>
              </a:spcBef>
              <a:spcAft>
                <a:spcPts val="0"/>
              </a:spcAft>
              <a:buSzPts val="2100"/>
              <a:buChar char="●"/>
            </a:pPr>
            <a:r>
              <a:rPr lang="es" sz="2100"/>
              <a:t>SAI</a:t>
            </a:r>
            <a:endParaRPr sz="2100"/>
          </a:p>
          <a:p>
            <a:pPr indent="-361950" lvl="0" marL="457200" rtl="0" algn="l">
              <a:spcBef>
                <a:spcPts val="0"/>
              </a:spcBef>
              <a:spcAft>
                <a:spcPts val="0"/>
              </a:spcAft>
              <a:buSzPts val="2100"/>
              <a:buChar char="●"/>
            </a:pPr>
            <a:r>
              <a:rPr lang="es" sz="2100"/>
              <a:t>Excel</a:t>
            </a:r>
            <a:endParaRPr sz="2100"/>
          </a:p>
          <a:p>
            <a:pPr indent="-361950" lvl="0" marL="457200" rtl="0" algn="l">
              <a:spcBef>
                <a:spcPts val="0"/>
              </a:spcBef>
              <a:spcAft>
                <a:spcPts val="0"/>
              </a:spcAft>
              <a:buSzPts val="2100"/>
              <a:buChar char="●"/>
            </a:pPr>
            <a:r>
              <a:rPr lang="es" sz="2100"/>
              <a:t>Outlook	</a:t>
            </a:r>
            <a:endParaRPr sz="2100"/>
          </a:p>
          <a:p>
            <a:pPr indent="-361950" lvl="0" marL="457200" rtl="0" algn="l">
              <a:spcBef>
                <a:spcPts val="0"/>
              </a:spcBef>
              <a:spcAft>
                <a:spcPts val="0"/>
              </a:spcAft>
              <a:buSzPts val="2100"/>
              <a:buChar char="●"/>
            </a:pPr>
            <a:r>
              <a:rPr lang="es" sz="2100"/>
              <a:t>Teams</a:t>
            </a:r>
            <a:endParaRPr sz="2100"/>
          </a:p>
          <a:p>
            <a:pPr indent="-361950" lvl="0" marL="457200" rtl="0" algn="l">
              <a:spcBef>
                <a:spcPts val="0"/>
              </a:spcBef>
              <a:spcAft>
                <a:spcPts val="0"/>
              </a:spcAft>
              <a:buSzPts val="2100"/>
              <a:buChar char="●"/>
            </a:pPr>
            <a:r>
              <a:rPr lang="es" sz="2100"/>
              <a:t>Virtualbox</a:t>
            </a:r>
            <a:endParaRPr sz="2100"/>
          </a:p>
        </p:txBody>
      </p:sp>
      <p:sp>
        <p:nvSpPr>
          <p:cNvPr id="160" name="Google Shape;160;p22"/>
          <p:cNvSpPr txBox="1"/>
          <p:nvPr/>
        </p:nvSpPr>
        <p:spPr>
          <a:xfrm>
            <a:off x="5600225" y="4197450"/>
            <a:ext cx="3000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s" sz="2400">
                <a:solidFill>
                  <a:schemeClr val="lt1"/>
                </a:solidFill>
                <a:latin typeface="Raleway"/>
                <a:ea typeface="Raleway"/>
                <a:cs typeface="Raleway"/>
                <a:sym typeface="Raleway"/>
              </a:rPr>
              <a:t>Alfonso</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3"/>
          <p:cNvSpPr txBox="1"/>
          <p:nvPr>
            <p:ph type="title"/>
          </p:nvPr>
        </p:nvSpPr>
        <p:spPr>
          <a:xfrm>
            <a:off x="490250" y="526350"/>
            <a:ext cx="66000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Conocimientos adquiridos por cada módulo y valoración personal</a:t>
            </a:r>
            <a:endParaRPr/>
          </a:p>
          <a:p>
            <a:pPr indent="0" lvl="0" marL="0" rtl="0" algn="l">
              <a:spcBef>
                <a:spcPts val="1600"/>
              </a:spcBef>
              <a:spcAft>
                <a:spcPts val="0"/>
              </a:spcAft>
              <a:buNone/>
            </a:pPr>
            <a:r>
              <a:rPr i="1" lang="es" sz="2400"/>
              <a:t>Ernesto</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4"/>
          <p:cNvSpPr txBox="1"/>
          <p:nvPr>
            <p:ph type="title"/>
          </p:nvPr>
        </p:nvSpPr>
        <p:spPr>
          <a:xfrm>
            <a:off x="311700" y="555600"/>
            <a:ext cx="33153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Proyecto de muestra</a:t>
            </a:r>
            <a:endParaRPr/>
          </a:p>
        </p:txBody>
      </p:sp>
      <p:sp>
        <p:nvSpPr>
          <p:cNvPr id="171" name="Google Shape;171;p24"/>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600"/>
              <a:t>Escribe aquí tu texto Escribe aquí tu texto</a:t>
            </a:r>
            <a:r>
              <a:rPr lang="es" sz="1600"/>
              <a:t>.</a:t>
            </a:r>
            <a:endParaRPr sz="1600"/>
          </a:p>
          <a:p>
            <a:pPr indent="0" lvl="0" marL="0" rtl="0" algn="l">
              <a:spcBef>
                <a:spcPts val="1600"/>
              </a:spcBef>
              <a:spcAft>
                <a:spcPts val="1600"/>
              </a:spcAft>
              <a:buNone/>
            </a:pPr>
            <a:r>
              <a:rPr lang="es" sz="1600"/>
              <a:t>Escribe aquí tu texto Escribe aquí tu texto Escribe aquí tu texto Escribe aquí tu texto</a:t>
            </a:r>
            <a:r>
              <a:rPr lang="es" sz="1600"/>
              <a:t>.</a:t>
            </a:r>
            <a:endParaRPr sz="1600"/>
          </a:p>
        </p:txBody>
      </p:sp>
      <p:pic>
        <p:nvPicPr>
          <p:cNvPr descr="Vista lateral en primer plano de una mano pulsando el botón de un mezclador de audio" id="172" name="Google Shape;172;p24"/>
          <p:cNvPicPr preferRelativeResize="0"/>
          <p:nvPr/>
        </p:nvPicPr>
        <p:blipFill rotWithShape="1">
          <a:blip r:embed="rId3">
            <a:alphaModFix/>
          </a:blip>
          <a:srcRect b="0" l="6112" r="0" t="0"/>
          <a:stretch/>
        </p:blipFill>
        <p:spPr>
          <a:xfrm>
            <a:off x="4317150" y="438224"/>
            <a:ext cx="3890968" cy="2755470"/>
          </a:xfrm>
          <a:prstGeom prst="rect">
            <a:avLst/>
          </a:prstGeom>
          <a:noFill/>
          <a:ln>
            <a:noFill/>
          </a:ln>
        </p:spPr>
      </p:pic>
      <p:pic>
        <p:nvPicPr>
          <p:cNvPr descr="Dos cámaras antiguas sobre una estantería de madera" id="173" name="Google Shape;173;p24"/>
          <p:cNvPicPr preferRelativeResize="0"/>
          <p:nvPr/>
        </p:nvPicPr>
        <p:blipFill rotWithShape="1">
          <a:blip r:embed="rId4">
            <a:alphaModFix/>
          </a:blip>
          <a:srcRect b="4212" l="1512" r="1503" t="1979"/>
          <a:stretch/>
        </p:blipFill>
        <p:spPr>
          <a:xfrm>
            <a:off x="4317150" y="3301319"/>
            <a:ext cx="1935230" cy="1403947"/>
          </a:xfrm>
          <a:prstGeom prst="rect">
            <a:avLst/>
          </a:prstGeom>
          <a:noFill/>
          <a:ln>
            <a:noFill/>
          </a:ln>
        </p:spPr>
      </p:pic>
      <p:pic>
        <p:nvPicPr>
          <p:cNvPr descr="Plano artístico visto desde arriba de una taza blanca de café color caramelo sobre un fondo rojo" id="174" name="Google Shape;174;p24"/>
          <p:cNvPicPr preferRelativeResize="0"/>
          <p:nvPr/>
        </p:nvPicPr>
        <p:blipFill rotWithShape="1">
          <a:blip r:embed="rId5">
            <a:alphaModFix/>
          </a:blip>
          <a:srcRect b="2471" l="13499" r="15968" t="2471"/>
          <a:stretch/>
        </p:blipFill>
        <p:spPr>
          <a:xfrm>
            <a:off x="6356200" y="3301320"/>
            <a:ext cx="1851925" cy="140395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5"/>
          <p:cNvSpPr txBox="1"/>
          <p:nvPr>
            <p:ph type="title"/>
          </p:nvPr>
        </p:nvSpPr>
        <p:spPr>
          <a:xfrm>
            <a:off x="490250" y="526350"/>
            <a:ext cx="66000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Ganador del Premio de diseño Acme</a:t>
            </a:r>
            <a:endParaRPr/>
          </a:p>
          <a:p>
            <a:pPr indent="0" lvl="0" marL="0" rtl="0" algn="l">
              <a:spcBef>
                <a:spcPts val="1600"/>
              </a:spcBef>
              <a:spcAft>
                <a:spcPts val="0"/>
              </a:spcAft>
              <a:buNone/>
            </a:pPr>
            <a:r>
              <a:rPr i="1" lang="es" sz="2400"/>
              <a:t>Campaña de promoción musical Parker</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6"/>
          <p:cNvSpPr txBox="1"/>
          <p:nvPr>
            <p:ph type="title"/>
          </p:nvPr>
        </p:nvSpPr>
        <p:spPr>
          <a:xfrm>
            <a:off x="265500" y="1678650"/>
            <a:ext cx="4045200" cy="1786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a:t>Formación</a:t>
            </a:r>
            <a:endParaRPr/>
          </a:p>
        </p:txBody>
      </p:sp>
      <p:sp>
        <p:nvSpPr>
          <p:cNvPr id="185" name="Google Shape;185;p26"/>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s"/>
              <a:t>Nombre del centro</a:t>
            </a:r>
            <a:endParaRPr b="1"/>
          </a:p>
          <a:p>
            <a:pPr indent="0" lvl="0" marL="0" rtl="0" algn="l">
              <a:spcBef>
                <a:spcPts val="0"/>
              </a:spcBef>
              <a:spcAft>
                <a:spcPts val="0"/>
              </a:spcAft>
              <a:buNone/>
            </a:pPr>
            <a:r>
              <a:rPr lang="es" sz="1500"/>
              <a:t>Ciudad (Provincia)</a:t>
            </a:r>
            <a:r>
              <a:rPr lang="es" sz="1500"/>
              <a:t> </a:t>
            </a:r>
            <a:endParaRPr sz="1500"/>
          </a:p>
          <a:p>
            <a:pPr indent="0" lvl="0" marL="0" rtl="0" algn="l">
              <a:spcBef>
                <a:spcPts val="0"/>
              </a:spcBef>
              <a:spcAft>
                <a:spcPts val="0"/>
              </a:spcAft>
              <a:buNone/>
            </a:pPr>
            <a:r>
              <a:rPr lang="es" sz="1500"/>
              <a:t>MBA: mayo del 20XX</a:t>
            </a:r>
            <a:endParaRPr sz="1500"/>
          </a:p>
          <a:p>
            <a:pPr indent="0" lvl="0" marL="0" rtl="0" algn="l">
              <a:spcBef>
                <a:spcPts val="1600"/>
              </a:spcBef>
              <a:spcAft>
                <a:spcPts val="0"/>
              </a:spcAft>
              <a:buNone/>
            </a:pPr>
            <a:r>
              <a:rPr b="1" lang="es"/>
              <a:t>Nombre del centro</a:t>
            </a:r>
            <a:endParaRPr b="1"/>
          </a:p>
          <a:p>
            <a:pPr indent="0" lvl="0" marL="0" rtl="0" algn="l">
              <a:spcBef>
                <a:spcPts val="0"/>
              </a:spcBef>
              <a:spcAft>
                <a:spcPts val="0"/>
              </a:spcAft>
              <a:buNone/>
            </a:pPr>
            <a:r>
              <a:rPr lang="es" sz="1500"/>
              <a:t>Ciudad (Provincia)</a:t>
            </a:r>
            <a:r>
              <a:rPr lang="es" sz="1500"/>
              <a:t> </a:t>
            </a:r>
            <a:endParaRPr sz="1500"/>
          </a:p>
          <a:p>
            <a:pPr indent="0" lvl="0" marL="0" rtl="0" algn="l">
              <a:spcBef>
                <a:spcPts val="0"/>
              </a:spcBef>
              <a:spcAft>
                <a:spcPts val="0"/>
              </a:spcAft>
              <a:buNone/>
            </a:pPr>
            <a:r>
              <a:rPr lang="es" sz="1500"/>
              <a:t>Grado en Informática: mayo del 20XX</a:t>
            </a:r>
            <a:endParaRPr sz="1500"/>
          </a:p>
          <a:p>
            <a:pPr indent="0" lvl="0" marL="0" rtl="0" algn="l">
              <a:spcBef>
                <a:spcPts val="1600"/>
              </a:spcBef>
              <a:spcAft>
                <a:spcPts val="0"/>
              </a:spcAft>
              <a:buNone/>
            </a:pPr>
            <a:r>
              <a:rPr b="1" lang="es"/>
              <a:t>Nombre del centro</a:t>
            </a:r>
            <a:endParaRPr b="1"/>
          </a:p>
          <a:p>
            <a:pPr indent="0" lvl="0" marL="0" rtl="0" algn="l">
              <a:spcBef>
                <a:spcPts val="0"/>
              </a:spcBef>
              <a:spcAft>
                <a:spcPts val="0"/>
              </a:spcAft>
              <a:buNone/>
            </a:pPr>
            <a:r>
              <a:rPr lang="es" sz="1500"/>
              <a:t>Ciudad (Provincia) </a:t>
            </a:r>
            <a:endParaRPr sz="1500"/>
          </a:p>
          <a:p>
            <a:pPr indent="0" lvl="0" marL="0" rtl="0" algn="l">
              <a:spcBef>
                <a:spcPts val="0"/>
              </a:spcBef>
              <a:spcAft>
                <a:spcPts val="1600"/>
              </a:spcAft>
              <a:buNone/>
            </a:pPr>
            <a:r>
              <a:rPr lang="es" sz="1500"/>
              <a:t>Laboratorio AdTech: enero del 20XX</a:t>
            </a:r>
            <a:endParaRPr sz="15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Contacto</a:t>
            </a:r>
            <a:endParaRPr/>
          </a:p>
        </p:txBody>
      </p:sp>
      <p:sp>
        <p:nvSpPr>
          <p:cNvPr id="191" name="Google Shape;191;p2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sz="1600">
                <a:solidFill>
                  <a:schemeClr val="dk2"/>
                </a:solidFill>
              </a:rPr>
              <a:t>Tu nombre</a:t>
            </a:r>
            <a:endParaRPr b="1" sz="1600">
              <a:solidFill>
                <a:schemeClr val="dk2"/>
              </a:solidFill>
            </a:endParaRPr>
          </a:p>
          <a:p>
            <a:pPr indent="0" lvl="0" marL="0" rtl="0" algn="l">
              <a:spcBef>
                <a:spcPts val="0"/>
              </a:spcBef>
              <a:spcAft>
                <a:spcPts val="0"/>
              </a:spcAft>
              <a:buNone/>
            </a:pPr>
            <a:r>
              <a:rPr lang="es" sz="1600"/>
              <a:t>no_reply@example.com</a:t>
            </a:r>
            <a:endParaRPr sz="1600"/>
          </a:p>
          <a:p>
            <a:pPr indent="0" lvl="0" marL="0" rtl="0" algn="l">
              <a:spcBef>
                <a:spcPts val="0"/>
              </a:spcBef>
              <a:spcAft>
                <a:spcPts val="0"/>
              </a:spcAft>
              <a:buNone/>
            </a:pPr>
            <a:r>
              <a:rPr lang="es" sz="1600"/>
              <a:t>www.example.com</a:t>
            </a:r>
            <a:endParaRPr sz="1600"/>
          </a:p>
        </p:txBody>
      </p:sp>
      <p:pic>
        <p:nvPicPr>
          <p:cNvPr id="192" name="Google Shape;192;p27" title="Imagen tomada desde abajo del puente Golden Gate sobre un cielo azul"/>
          <p:cNvPicPr preferRelativeResize="0"/>
          <p:nvPr/>
        </p:nvPicPr>
        <p:blipFill rotWithShape="1">
          <a:blip r:embed="rId3">
            <a:alphaModFix/>
          </a:blip>
          <a:srcRect b="0" l="19071" r="4853" t="9"/>
          <a:stretch/>
        </p:blipFill>
        <p:spPr>
          <a:xfrm>
            <a:off x="3274676" y="0"/>
            <a:ext cx="5869325" cy="514350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NTT DATA</a:t>
            </a:r>
            <a:endParaRPr/>
          </a:p>
        </p:txBody>
      </p:sp>
      <p:sp>
        <p:nvSpPr>
          <p:cNvPr id="66" name="Google Shape;66;p14"/>
          <p:cNvSpPr txBox="1"/>
          <p:nvPr>
            <p:ph idx="1" type="body"/>
          </p:nvPr>
        </p:nvSpPr>
        <p:spPr>
          <a:xfrm>
            <a:off x="311700" y="1152475"/>
            <a:ext cx="6117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sz="1200">
                <a:solidFill>
                  <a:srgbClr val="202122"/>
                </a:solidFill>
                <a:highlight>
                  <a:srgbClr val="FFFFFF"/>
                </a:highlight>
                <a:latin typeface="Arial"/>
                <a:ea typeface="Arial"/>
                <a:cs typeface="Arial"/>
                <a:sym typeface="Arial"/>
              </a:rPr>
              <a:t>NTT DATA Corporation</a:t>
            </a:r>
            <a:r>
              <a:rPr lang="es" sz="1200">
                <a:solidFill>
                  <a:srgbClr val="202122"/>
                </a:solidFill>
                <a:highlight>
                  <a:srgbClr val="FFFFFF"/>
                </a:highlight>
                <a:latin typeface="Arial"/>
                <a:ea typeface="Arial"/>
                <a:cs typeface="Arial"/>
                <a:sym typeface="Arial"/>
              </a:rPr>
              <a:t> es una compañía japonesa de comunicaciones especializada en la integración de sistemas. Es filial de Nippon Telegraph and Telephone (NTT), una de las empresas más importantes de Japón. La </a:t>
            </a:r>
            <a:r>
              <a:rPr i="1" lang="es" sz="1200">
                <a:solidFill>
                  <a:srgbClr val="202122"/>
                </a:solidFill>
                <a:highlight>
                  <a:srgbClr val="FFFFFF"/>
                </a:highlight>
                <a:latin typeface="Arial"/>
                <a:ea typeface="Arial"/>
                <a:cs typeface="Arial"/>
                <a:sym typeface="Arial"/>
              </a:rPr>
              <a:t>Nippon Telegraph and Telephone Public Corporation</a:t>
            </a:r>
            <a:r>
              <a:rPr lang="es" sz="1200">
                <a:solidFill>
                  <a:srgbClr val="202122"/>
                </a:solidFill>
                <a:highlight>
                  <a:srgbClr val="FFFFFF"/>
                </a:highlight>
                <a:latin typeface="Arial"/>
                <a:ea typeface="Arial"/>
                <a:cs typeface="Arial"/>
                <a:sym typeface="Arial"/>
              </a:rPr>
              <a:t>, predecesora de NTT, inició el negocio de comunicaciones de datos en 1967. Tras la privatización de NTT en 1985, su división de comunicaciones de datos hizo lo mismo en 1988, hasta convertirse en la empresa más importante de gestión de servicios tecnológicos con sede en Japón.</a:t>
            </a:r>
            <a:endParaRPr sz="1200">
              <a:solidFill>
                <a:srgbClr val="202122"/>
              </a:solidFill>
              <a:highlight>
                <a:srgbClr val="FFFFFF"/>
              </a:highlight>
              <a:latin typeface="Arial"/>
              <a:ea typeface="Arial"/>
              <a:cs typeface="Arial"/>
              <a:sym typeface="Arial"/>
            </a:endParaRPr>
          </a:p>
          <a:p>
            <a:pPr indent="0" lvl="0" marL="0" rtl="0" algn="l">
              <a:spcBef>
                <a:spcPts val="1600"/>
              </a:spcBef>
              <a:spcAft>
                <a:spcPts val="0"/>
              </a:spcAft>
              <a:buClr>
                <a:schemeClr val="dk2"/>
              </a:buClr>
              <a:buSzPts val="1100"/>
              <a:buFont typeface="Arial"/>
              <a:buNone/>
            </a:pPr>
            <a:r>
              <a:rPr b="1" lang="es" sz="1200">
                <a:solidFill>
                  <a:srgbClr val="202122"/>
                </a:solidFill>
                <a:highlight>
                  <a:srgbClr val="FFFFFF"/>
                </a:highlight>
                <a:latin typeface="Arial"/>
                <a:ea typeface="Arial"/>
                <a:cs typeface="Arial"/>
                <a:sym typeface="Arial"/>
              </a:rPr>
              <a:t>NTT DATA España</a:t>
            </a:r>
            <a:r>
              <a:rPr lang="es" sz="1200">
                <a:solidFill>
                  <a:srgbClr val="202122"/>
                </a:solidFill>
                <a:highlight>
                  <a:srgbClr val="FFFFFF"/>
                </a:highlight>
                <a:latin typeface="Arial"/>
                <a:ea typeface="Arial"/>
                <a:cs typeface="Arial"/>
                <a:sym typeface="Arial"/>
              </a:rPr>
              <a:t>, anteriormente conocida como </a:t>
            </a:r>
            <a:r>
              <a:rPr b="1" lang="es" sz="1200">
                <a:solidFill>
                  <a:srgbClr val="202122"/>
                </a:solidFill>
                <a:highlight>
                  <a:srgbClr val="FFFFFF"/>
                </a:highlight>
                <a:latin typeface="Arial"/>
                <a:ea typeface="Arial"/>
                <a:cs typeface="Arial"/>
                <a:sym typeface="Arial"/>
              </a:rPr>
              <a:t>Everis</a:t>
            </a:r>
            <a:r>
              <a:rPr lang="es" sz="1200">
                <a:solidFill>
                  <a:srgbClr val="202122"/>
                </a:solidFill>
                <a:highlight>
                  <a:srgbClr val="FFFFFF"/>
                </a:highlight>
                <a:latin typeface="Arial"/>
                <a:ea typeface="Arial"/>
                <a:cs typeface="Arial"/>
                <a:sym typeface="Arial"/>
              </a:rPr>
              <a:t> es una empresa española, con sede en Madrid, especializada en la consultoría tecnológica.</a:t>
            </a:r>
            <a:endParaRPr sz="1200">
              <a:solidFill>
                <a:srgbClr val="202122"/>
              </a:solidFill>
              <a:highlight>
                <a:srgbClr val="FFFFFF"/>
              </a:highlight>
              <a:latin typeface="Arial"/>
              <a:ea typeface="Arial"/>
              <a:cs typeface="Arial"/>
              <a:sym typeface="Arial"/>
            </a:endParaRPr>
          </a:p>
          <a:p>
            <a:pPr indent="0" lvl="0" marL="0" rtl="0" algn="l">
              <a:spcBef>
                <a:spcPts val="500"/>
              </a:spcBef>
              <a:spcAft>
                <a:spcPts val="0"/>
              </a:spcAft>
              <a:buClr>
                <a:schemeClr val="dk2"/>
              </a:buClr>
              <a:buSzPts val="1100"/>
              <a:buFont typeface="Arial"/>
              <a:buNone/>
            </a:pPr>
            <a:r>
              <a:rPr lang="es" sz="1200">
                <a:solidFill>
                  <a:srgbClr val="202122"/>
                </a:solidFill>
                <a:highlight>
                  <a:srgbClr val="FFFFFF"/>
                </a:highlight>
                <a:latin typeface="Arial"/>
                <a:ea typeface="Arial"/>
                <a:cs typeface="Arial"/>
                <a:sym typeface="Arial"/>
              </a:rPr>
              <a:t>Está presente en los sectores de las telecomunicaciones, instituciones financieras, industria, servicios públicos y energía, banca, seguros y administraciones públicas; cuenta con más de 6.000 empleados y tiene oficinas en España, Portugal, Italia, Brasil, Argentina, México, Chile y Colombia.</a:t>
            </a:r>
            <a:endParaRPr sz="1200">
              <a:solidFill>
                <a:srgbClr val="202122"/>
              </a:solidFill>
              <a:highlight>
                <a:srgbClr val="FFFFFF"/>
              </a:highlight>
              <a:latin typeface="Arial"/>
              <a:ea typeface="Arial"/>
              <a:cs typeface="Arial"/>
              <a:sym typeface="Arial"/>
            </a:endParaRPr>
          </a:p>
          <a:p>
            <a:pPr indent="0" lvl="0" marL="0" rtl="0" algn="l">
              <a:spcBef>
                <a:spcPts val="500"/>
              </a:spcBef>
              <a:spcAft>
                <a:spcPts val="0"/>
              </a:spcAft>
              <a:buNone/>
            </a:pPr>
            <a:r>
              <a:t/>
            </a:r>
            <a:endParaRPr sz="1200">
              <a:solidFill>
                <a:srgbClr val="202122"/>
              </a:solidFill>
              <a:highlight>
                <a:srgbClr val="FFFFFF"/>
              </a:highlight>
              <a:latin typeface="Arial"/>
              <a:ea typeface="Arial"/>
              <a:cs typeface="Arial"/>
              <a:sym typeface="Arial"/>
            </a:endParaRPr>
          </a:p>
          <a:p>
            <a:pPr indent="0" lvl="0" marL="0" rtl="0" algn="l">
              <a:spcBef>
                <a:spcPts val="1600"/>
              </a:spcBef>
              <a:spcAft>
                <a:spcPts val="1600"/>
              </a:spcAft>
              <a:buNone/>
            </a:pPr>
            <a:r>
              <a:t/>
            </a:r>
            <a:endParaRPr sz="1200">
              <a:solidFill>
                <a:srgbClr val="202122"/>
              </a:solidFill>
              <a:highlight>
                <a:srgbClr val="FFFFFF"/>
              </a:highlight>
              <a:latin typeface="Arial"/>
              <a:ea typeface="Arial"/>
              <a:cs typeface="Arial"/>
              <a:sym typeface="Arial"/>
            </a:endParaRPr>
          </a:p>
        </p:txBody>
      </p:sp>
      <p:pic>
        <p:nvPicPr>
          <p:cNvPr id="67" name="Google Shape;67;p14"/>
          <p:cNvPicPr preferRelativeResize="0"/>
          <p:nvPr/>
        </p:nvPicPr>
        <p:blipFill>
          <a:blip r:embed="rId3">
            <a:alphaModFix/>
          </a:blip>
          <a:stretch>
            <a:fillRect/>
          </a:stretch>
        </p:blipFill>
        <p:spPr>
          <a:xfrm>
            <a:off x="6854250" y="686613"/>
            <a:ext cx="1859100" cy="37702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Reportes semanales Ernesto</a:t>
            </a:r>
            <a:endParaRPr/>
          </a:p>
        </p:txBody>
      </p:sp>
      <p:cxnSp>
        <p:nvCxnSpPr>
          <p:cNvPr id="73" name="Google Shape;73;p15"/>
          <p:cNvCxnSpPr/>
          <p:nvPr/>
        </p:nvCxnSpPr>
        <p:spPr>
          <a:xfrm>
            <a:off x="420075" y="2790116"/>
            <a:ext cx="8336100" cy="0"/>
          </a:xfrm>
          <a:prstGeom prst="straightConnector1">
            <a:avLst/>
          </a:prstGeom>
          <a:noFill/>
          <a:ln cap="flat" cmpd="sng" w="19050">
            <a:solidFill>
              <a:schemeClr val="dk1"/>
            </a:solidFill>
            <a:prstDash val="dot"/>
            <a:round/>
            <a:headEnd len="sm" w="sm" type="none"/>
            <a:tailEnd len="sm" w="sm" type="none"/>
          </a:ln>
        </p:spPr>
      </p:cxnSp>
      <p:grpSp>
        <p:nvGrpSpPr>
          <p:cNvPr id="74" name="Google Shape;74;p15"/>
          <p:cNvGrpSpPr/>
          <p:nvPr/>
        </p:nvGrpSpPr>
        <p:grpSpPr>
          <a:xfrm>
            <a:off x="648675" y="1581271"/>
            <a:ext cx="196200" cy="1306800"/>
            <a:chOff x="648675" y="1657471"/>
            <a:chExt cx="196200" cy="1306800"/>
          </a:xfrm>
        </p:grpSpPr>
        <p:sp>
          <p:nvSpPr>
            <p:cNvPr id="75" name="Google Shape;75;p15"/>
            <p:cNvSpPr/>
            <p:nvPr/>
          </p:nvSpPr>
          <p:spPr>
            <a:xfrm>
              <a:off x="648675" y="2768371"/>
              <a:ext cx="196200" cy="19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6" name="Google Shape;76;p15"/>
            <p:cNvCxnSpPr>
              <a:stCxn id="75" idx="0"/>
            </p:cNvCxnSpPr>
            <p:nvPr/>
          </p:nvCxnSpPr>
          <p:spPr>
            <a:xfrm rot="10800000">
              <a:off x="746775" y="1657471"/>
              <a:ext cx="0" cy="1110900"/>
            </a:xfrm>
            <a:prstGeom prst="straightConnector1">
              <a:avLst/>
            </a:prstGeom>
            <a:noFill/>
            <a:ln cap="flat" cmpd="sng" w="19050">
              <a:solidFill>
                <a:schemeClr val="accent5"/>
              </a:solidFill>
              <a:prstDash val="solid"/>
              <a:round/>
              <a:headEnd len="sm" w="sm" type="none"/>
              <a:tailEnd len="med" w="med" type="oval"/>
            </a:ln>
          </p:spPr>
        </p:cxnSp>
      </p:grpSp>
      <p:sp>
        <p:nvSpPr>
          <p:cNvPr id="77" name="Google Shape;77;p15"/>
          <p:cNvSpPr txBox="1"/>
          <p:nvPr>
            <p:ph idx="4294967295" type="body"/>
          </p:nvPr>
        </p:nvSpPr>
        <p:spPr>
          <a:xfrm>
            <a:off x="824150" y="1299975"/>
            <a:ext cx="2618400" cy="97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solidFill>
                  <a:schemeClr val="dk2"/>
                </a:solidFill>
              </a:rPr>
              <a:t>División, creación usuario y instalación software</a:t>
            </a:r>
            <a:endParaRPr b="1">
              <a:solidFill>
                <a:schemeClr val="dk2"/>
              </a:solidFill>
            </a:endParaRPr>
          </a:p>
          <a:p>
            <a:pPr indent="0" lvl="0" marL="0" rtl="0" algn="l">
              <a:spcBef>
                <a:spcPts val="0"/>
              </a:spcBef>
              <a:spcAft>
                <a:spcPts val="1600"/>
              </a:spcAft>
              <a:buNone/>
            </a:pPr>
            <a:r>
              <a:rPr lang="es" sz="1400"/>
              <a:t>30/01/2023-03/02/2023</a:t>
            </a:r>
            <a:endParaRPr sz="1400"/>
          </a:p>
        </p:txBody>
      </p:sp>
      <p:grpSp>
        <p:nvGrpSpPr>
          <p:cNvPr id="78" name="Google Shape;78;p15"/>
          <p:cNvGrpSpPr/>
          <p:nvPr/>
        </p:nvGrpSpPr>
        <p:grpSpPr>
          <a:xfrm>
            <a:off x="2512925" y="2692171"/>
            <a:ext cx="196200" cy="1404905"/>
            <a:chOff x="2512925" y="2768371"/>
            <a:chExt cx="196200" cy="1404905"/>
          </a:xfrm>
        </p:grpSpPr>
        <p:cxnSp>
          <p:nvCxnSpPr>
            <p:cNvPr id="79" name="Google Shape;79;p15"/>
            <p:cNvCxnSpPr/>
            <p:nvPr/>
          </p:nvCxnSpPr>
          <p:spPr>
            <a:xfrm>
              <a:off x="2611025" y="2964276"/>
              <a:ext cx="0" cy="1209000"/>
            </a:xfrm>
            <a:prstGeom prst="straightConnector1">
              <a:avLst/>
            </a:prstGeom>
            <a:noFill/>
            <a:ln cap="flat" cmpd="sng" w="19050">
              <a:solidFill>
                <a:schemeClr val="accent5"/>
              </a:solidFill>
              <a:prstDash val="solid"/>
              <a:round/>
              <a:headEnd len="sm" w="sm" type="none"/>
              <a:tailEnd len="med" w="med" type="oval"/>
            </a:ln>
          </p:spPr>
        </p:cxnSp>
        <p:sp>
          <p:nvSpPr>
            <p:cNvPr id="80" name="Google Shape;80;p15"/>
            <p:cNvSpPr/>
            <p:nvPr/>
          </p:nvSpPr>
          <p:spPr>
            <a:xfrm>
              <a:off x="2512925" y="2768371"/>
              <a:ext cx="196200" cy="19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 name="Google Shape;81;p15"/>
          <p:cNvSpPr txBox="1"/>
          <p:nvPr>
            <p:ph idx="4294967295" type="body"/>
          </p:nvPr>
        </p:nvSpPr>
        <p:spPr>
          <a:xfrm>
            <a:off x="2693150" y="3854675"/>
            <a:ext cx="2662200" cy="97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solidFill>
                  <a:schemeClr val="dk2"/>
                </a:solidFill>
              </a:rPr>
              <a:t>Comparación, creación Backlog y formación</a:t>
            </a:r>
            <a:endParaRPr b="1">
              <a:solidFill>
                <a:schemeClr val="dk2"/>
              </a:solidFill>
            </a:endParaRPr>
          </a:p>
          <a:p>
            <a:pPr indent="0" lvl="0" marL="0" rtl="0" algn="l">
              <a:spcBef>
                <a:spcPts val="0"/>
              </a:spcBef>
              <a:spcAft>
                <a:spcPts val="1600"/>
              </a:spcAft>
              <a:buNone/>
            </a:pPr>
            <a:r>
              <a:rPr lang="es" sz="1400"/>
              <a:t>06/02/2023-10/02/2023</a:t>
            </a:r>
            <a:endParaRPr sz="1400"/>
          </a:p>
        </p:txBody>
      </p:sp>
      <p:grpSp>
        <p:nvGrpSpPr>
          <p:cNvPr id="82" name="Google Shape;82;p15"/>
          <p:cNvGrpSpPr/>
          <p:nvPr/>
        </p:nvGrpSpPr>
        <p:grpSpPr>
          <a:xfrm>
            <a:off x="4279200" y="1483171"/>
            <a:ext cx="196200" cy="1404900"/>
            <a:chOff x="4279200" y="1559371"/>
            <a:chExt cx="196200" cy="1404900"/>
          </a:xfrm>
        </p:grpSpPr>
        <p:cxnSp>
          <p:nvCxnSpPr>
            <p:cNvPr id="83" name="Google Shape;83;p15"/>
            <p:cNvCxnSpPr>
              <a:stCxn id="84" idx="0"/>
            </p:cNvCxnSpPr>
            <p:nvPr/>
          </p:nvCxnSpPr>
          <p:spPr>
            <a:xfrm rot="10800000">
              <a:off x="4377300" y="1559371"/>
              <a:ext cx="0" cy="1209000"/>
            </a:xfrm>
            <a:prstGeom prst="straightConnector1">
              <a:avLst/>
            </a:prstGeom>
            <a:noFill/>
            <a:ln cap="flat" cmpd="sng" w="19050">
              <a:solidFill>
                <a:schemeClr val="accent5"/>
              </a:solidFill>
              <a:prstDash val="solid"/>
              <a:round/>
              <a:headEnd len="sm" w="sm" type="none"/>
              <a:tailEnd len="med" w="med" type="oval"/>
            </a:ln>
          </p:spPr>
        </p:cxnSp>
        <p:sp>
          <p:nvSpPr>
            <p:cNvPr id="84" name="Google Shape;84;p15"/>
            <p:cNvSpPr/>
            <p:nvPr/>
          </p:nvSpPr>
          <p:spPr>
            <a:xfrm>
              <a:off x="4279200" y="2768371"/>
              <a:ext cx="196200" cy="19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5" name="Google Shape;85;p15"/>
          <p:cNvSpPr txBox="1"/>
          <p:nvPr>
            <p:ph idx="4294967295" type="body"/>
          </p:nvPr>
        </p:nvSpPr>
        <p:spPr>
          <a:xfrm>
            <a:off x="4454450" y="1299975"/>
            <a:ext cx="3476100" cy="97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solidFill>
                  <a:schemeClr val="dk2"/>
                </a:solidFill>
              </a:rPr>
              <a:t>Comparación y revisión de Plan</a:t>
            </a:r>
            <a:endParaRPr b="1">
              <a:solidFill>
                <a:schemeClr val="dk2"/>
              </a:solidFill>
            </a:endParaRPr>
          </a:p>
          <a:p>
            <a:pPr indent="0" lvl="0" marL="0" rtl="0" algn="l">
              <a:spcBef>
                <a:spcPts val="0"/>
              </a:spcBef>
              <a:spcAft>
                <a:spcPts val="1600"/>
              </a:spcAft>
              <a:buNone/>
            </a:pPr>
            <a:r>
              <a:rPr lang="es" sz="1400"/>
              <a:t>13/02/2023-17/02/2023</a:t>
            </a:r>
            <a:endParaRPr/>
          </a:p>
        </p:txBody>
      </p:sp>
      <p:grpSp>
        <p:nvGrpSpPr>
          <p:cNvPr id="86" name="Google Shape;86;p15"/>
          <p:cNvGrpSpPr/>
          <p:nvPr/>
        </p:nvGrpSpPr>
        <p:grpSpPr>
          <a:xfrm>
            <a:off x="6045475" y="2692171"/>
            <a:ext cx="196200" cy="1404905"/>
            <a:chOff x="6045475" y="2768371"/>
            <a:chExt cx="196200" cy="1404905"/>
          </a:xfrm>
        </p:grpSpPr>
        <p:cxnSp>
          <p:nvCxnSpPr>
            <p:cNvPr id="87" name="Google Shape;87;p15"/>
            <p:cNvCxnSpPr/>
            <p:nvPr/>
          </p:nvCxnSpPr>
          <p:spPr>
            <a:xfrm>
              <a:off x="6143575" y="2964276"/>
              <a:ext cx="0" cy="1209000"/>
            </a:xfrm>
            <a:prstGeom prst="straightConnector1">
              <a:avLst/>
            </a:prstGeom>
            <a:noFill/>
            <a:ln cap="flat" cmpd="sng" w="19050">
              <a:solidFill>
                <a:schemeClr val="accent5"/>
              </a:solidFill>
              <a:prstDash val="solid"/>
              <a:round/>
              <a:headEnd len="sm" w="sm" type="none"/>
              <a:tailEnd len="med" w="med" type="oval"/>
            </a:ln>
          </p:spPr>
        </p:cxnSp>
        <p:sp>
          <p:nvSpPr>
            <p:cNvPr id="88" name="Google Shape;88;p15"/>
            <p:cNvSpPr/>
            <p:nvPr/>
          </p:nvSpPr>
          <p:spPr>
            <a:xfrm>
              <a:off x="6045475" y="2768371"/>
              <a:ext cx="196200" cy="19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15"/>
          <p:cNvSpPr txBox="1"/>
          <p:nvPr>
            <p:ph idx="4294967295" type="body"/>
          </p:nvPr>
        </p:nvSpPr>
        <p:spPr>
          <a:xfrm>
            <a:off x="6225720" y="3854675"/>
            <a:ext cx="2662200" cy="97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solidFill>
                  <a:schemeClr val="dk2"/>
                </a:solidFill>
              </a:rPr>
              <a:t>Comparación</a:t>
            </a:r>
            <a:endParaRPr b="1">
              <a:solidFill>
                <a:schemeClr val="dk2"/>
              </a:solidFill>
            </a:endParaRPr>
          </a:p>
          <a:p>
            <a:pPr indent="0" lvl="0" marL="0" rtl="0" algn="l">
              <a:spcBef>
                <a:spcPts val="0"/>
              </a:spcBef>
              <a:spcAft>
                <a:spcPts val="0"/>
              </a:spcAft>
              <a:buNone/>
            </a:pPr>
            <a:r>
              <a:rPr lang="es" sz="1400"/>
              <a:t>20/02/2023-24/02/2023</a:t>
            </a:r>
            <a:endParaRPr sz="1400"/>
          </a:p>
          <a:p>
            <a:pPr indent="0" lvl="0" marL="0" rtl="0" algn="l">
              <a:spcBef>
                <a:spcPts val="0"/>
              </a:spcBef>
              <a:spcAft>
                <a:spcPts val="1600"/>
              </a:spcAft>
              <a:buNone/>
            </a:pPr>
            <a:r>
              <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6"/>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Reportes semanales Ernesto</a:t>
            </a:r>
            <a:endParaRPr/>
          </a:p>
        </p:txBody>
      </p:sp>
      <p:cxnSp>
        <p:nvCxnSpPr>
          <p:cNvPr id="95" name="Google Shape;95;p16"/>
          <p:cNvCxnSpPr>
            <a:endCxn id="96" idx="6"/>
          </p:cNvCxnSpPr>
          <p:nvPr/>
        </p:nvCxnSpPr>
        <p:spPr>
          <a:xfrm>
            <a:off x="2497125" y="2732721"/>
            <a:ext cx="2212800" cy="0"/>
          </a:xfrm>
          <a:prstGeom prst="straightConnector1">
            <a:avLst/>
          </a:prstGeom>
          <a:noFill/>
          <a:ln cap="flat" cmpd="sng" w="19050">
            <a:solidFill>
              <a:schemeClr val="dk1"/>
            </a:solidFill>
            <a:prstDash val="dot"/>
            <a:round/>
            <a:headEnd len="sm" w="sm" type="none"/>
            <a:tailEnd len="sm" w="sm" type="none"/>
          </a:ln>
        </p:spPr>
      </p:cxnSp>
      <p:grpSp>
        <p:nvGrpSpPr>
          <p:cNvPr id="97" name="Google Shape;97;p16"/>
          <p:cNvGrpSpPr/>
          <p:nvPr/>
        </p:nvGrpSpPr>
        <p:grpSpPr>
          <a:xfrm>
            <a:off x="2649475" y="1523871"/>
            <a:ext cx="196200" cy="1306800"/>
            <a:chOff x="648675" y="1657471"/>
            <a:chExt cx="196200" cy="1306800"/>
          </a:xfrm>
        </p:grpSpPr>
        <p:sp>
          <p:nvSpPr>
            <p:cNvPr id="98" name="Google Shape;98;p16"/>
            <p:cNvSpPr/>
            <p:nvPr/>
          </p:nvSpPr>
          <p:spPr>
            <a:xfrm>
              <a:off x="648675" y="2768371"/>
              <a:ext cx="196200" cy="19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9" name="Google Shape;99;p16"/>
            <p:cNvCxnSpPr>
              <a:stCxn id="98" idx="0"/>
            </p:cNvCxnSpPr>
            <p:nvPr/>
          </p:nvCxnSpPr>
          <p:spPr>
            <a:xfrm rot="10800000">
              <a:off x="746775" y="1657471"/>
              <a:ext cx="0" cy="1110900"/>
            </a:xfrm>
            <a:prstGeom prst="straightConnector1">
              <a:avLst/>
            </a:prstGeom>
            <a:noFill/>
            <a:ln cap="flat" cmpd="sng" w="19050">
              <a:solidFill>
                <a:schemeClr val="accent5"/>
              </a:solidFill>
              <a:prstDash val="solid"/>
              <a:round/>
              <a:headEnd len="sm" w="sm" type="none"/>
              <a:tailEnd len="med" w="med" type="oval"/>
            </a:ln>
          </p:spPr>
        </p:cxnSp>
      </p:grpSp>
      <p:sp>
        <p:nvSpPr>
          <p:cNvPr id="100" name="Google Shape;100;p16"/>
          <p:cNvSpPr txBox="1"/>
          <p:nvPr>
            <p:ph idx="4294967295" type="body"/>
          </p:nvPr>
        </p:nvSpPr>
        <p:spPr>
          <a:xfrm>
            <a:off x="2824950" y="1242575"/>
            <a:ext cx="2618400" cy="97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solidFill>
                  <a:schemeClr val="dk2"/>
                </a:solidFill>
              </a:rPr>
              <a:t>Comparaciones</a:t>
            </a:r>
            <a:endParaRPr b="1">
              <a:solidFill>
                <a:schemeClr val="dk2"/>
              </a:solidFill>
            </a:endParaRPr>
          </a:p>
          <a:p>
            <a:pPr indent="0" lvl="0" marL="0" rtl="0" algn="l">
              <a:spcBef>
                <a:spcPts val="0"/>
              </a:spcBef>
              <a:spcAft>
                <a:spcPts val="1600"/>
              </a:spcAft>
              <a:buNone/>
            </a:pPr>
            <a:r>
              <a:rPr lang="es" sz="1400"/>
              <a:t>06</a:t>
            </a:r>
            <a:r>
              <a:rPr lang="es" sz="1400"/>
              <a:t>/03/2023-10/03/2023</a:t>
            </a:r>
            <a:endParaRPr sz="1400"/>
          </a:p>
        </p:txBody>
      </p:sp>
      <p:grpSp>
        <p:nvGrpSpPr>
          <p:cNvPr id="101" name="Google Shape;101;p16"/>
          <p:cNvGrpSpPr/>
          <p:nvPr/>
        </p:nvGrpSpPr>
        <p:grpSpPr>
          <a:xfrm>
            <a:off x="4513725" y="2634771"/>
            <a:ext cx="196200" cy="1404905"/>
            <a:chOff x="2512925" y="2768371"/>
            <a:chExt cx="196200" cy="1404905"/>
          </a:xfrm>
        </p:grpSpPr>
        <p:cxnSp>
          <p:nvCxnSpPr>
            <p:cNvPr id="102" name="Google Shape;102;p16"/>
            <p:cNvCxnSpPr/>
            <p:nvPr/>
          </p:nvCxnSpPr>
          <p:spPr>
            <a:xfrm>
              <a:off x="2611025" y="2964276"/>
              <a:ext cx="0" cy="1209000"/>
            </a:xfrm>
            <a:prstGeom prst="straightConnector1">
              <a:avLst/>
            </a:prstGeom>
            <a:noFill/>
            <a:ln cap="flat" cmpd="sng" w="19050">
              <a:solidFill>
                <a:schemeClr val="accent5"/>
              </a:solidFill>
              <a:prstDash val="solid"/>
              <a:round/>
              <a:headEnd len="sm" w="sm" type="none"/>
              <a:tailEnd len="med" w="med" type="oval"/>
            </a:ln>
          </p:spPr>
        </p:cxnSp>
        <p:sp>
          <p:nvSpPr>
            <p:cNvPr id="96" name="Google Shape;96;p16"/>
            <p:cNvSpPr/>
            <p:nvPr/>
          </p:nvSpPr>
          <p:spPr>
            <a:xfrm>
              <a:off x="2512925" y="2768371"/>
              <a:ext cx="196200" cy="19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6"/>
          <p:cNvSpPr txBox="1"/>
          <p:nvPr>
            <p:ph idx="4294967295" type="body"/>
          </p:nvPr>
        </p:nvSpPr>
        <p:spPr>
          <a:xfrm>
            <a:off x="4693950" y="3797275"/>
            <a:ext cx="2662200" cy="97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solidFill>
                  <a:schemeClr val="dk2"/>
                </a:solidFill>
              </a:rPr>
              <a:t>Perfeccionar paquetes</a:t>
            </a:r>
            <a:endParaRPr b="1">
              <a:solidFill>
                <a:schemeClr val="dk2"/>
              </a:solidFill>
            </a:endParaRPr>
          </a:p>
          <a:p>
            <a:pPr indent="0" lvl="0" marL="0" rtl="0" algn="l">
              <a:spcBef>
                <a:spcPts val="0"/>
              </a:spcBef>
              <a:spcAft>
                <a:spcPts val="1600"/>
              </a:spcAft>
              <a:buNone/>
            </a:pPr>
            <a:r>
              <a:rPr lang="es" sz="1400"/>
              <a:t>13/03/2023-15/03/2023</a:t>
            </a:r>
            <a:endParaRPr sz="1400"/>
          </a:p>
        </p:txBody>
      </p:sp>
      <p:sp>
        <p:nvSpPr>
          <p:cNvPr id="104" name="Google Shape;104;p16"/>
          <p:cNvSpPr txBox="1"/>
          <p:nvPr>
            <p:ph idx="4294967295" type="body"/>
          </p:nvPr>
        </p:nvSpPr>
        <p:spPr>
          <a:xfrm>
            <a:off x="6384525" y="270875"/>
            <a:ext cx="3476100" cy="971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105" name="Google Shape;105;p16"/>
          <p:cNvSpPr txBox="1"/>
          <p:nvPr>
            <p:ph idx="4294967295" type="body"/>
          </p:nvPr>
        </p:nvSpPr>
        <p:spPr>
          <a:xfrm>
            <a:off x="8064845" y="3713200"/>
            <a:ext cx="2662200" cy="971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Reportes semanales Urbano</a:t>
            </a:r>
            <a:endParaRPr/>
          </a:p>
        </p:txBody>
      </p:sp>
      <p:cxnSp>
        <p:nvCxnSpPr>
          <p:cNvPr id="111" name="Google Shape;111;p17"/>
          <p:cNvCxnSpPr/>
          <p:nvPr/>
        </p:nvCxnSpPr>
        <p:spPr>
          <a:xfrm>
            <a:off x="420075" y="2790116"/>
            <a:ext cx="8336100" cy="0"/>
          </a:xfrm>
          <a:prstGeom prst="straightConnector1">
            <a:avLst/>
          </a:prstGeom>
          <a:noFill/>
          <a:ln cap="flat" cmpd="sng" w="19050">
            <a:solidFill>
              <a:schemeClr val="dk1"/>
            </a:solidFill>
            <a:prstDash val="dot"/>
            <a:round/>
            <a:headEnd len="sm" w="sm" type="none"/>
            <a:tailEnd len="sm" w="sm" type="none"/>
          </a:ln>
        </p:spPr>
      </p:cxnSp>
      <p:grpSp>
        <p:nvGrpSpPr>
          <p:cNvPr id="112" name="Google Shape;112;p17"/>
          <p:cNvGrpSpPr/>
          <p:nvPr/>
        </p:nvGrpSpPr>
        <p:grpSpPr>
          <a:xfrm>
            <a:off x="648675" y="1581271"/>
            <a:ext cx="196200" cy="1306800"/>
            <a:chOff x="648675" y="1657471"/>
            <a:chExt cx="196200" cy="1306800"/>
          </a:xfrm>
        </p:grpSpPr>
        <p:sp>
          <p:nvSpPr>
            <p:cNvPr id="113" name="Google Shape;113;p17"/>
            <p:cNvSpPr/>
            <p:nvPr/>
          </p:nvSpPr>
          <p:spPr>
            <a:xfrm>
              <a:off x="648675" y="2768371"/>
              <a:ext cx="196200" cy="19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4" name="Google Shape;114;p17"/>
            <p:cNvCxnSpPr>
              <a:stCxn id="113" idx="0"/>
            </p:cNvCxnSpPr>
            <p:nvPr/>
          </p:nvCxnSpPr>
          <p:spPr>
            <a:xfrm rot="10800000">
              <a:off x="746775" y="1657471"/>
              <a:ext cx="0" cy="1110900"/>
            </a:xfrm>
            <a:prstGeom prst="straightConnector1">
              <a:avLst/>
            </a:prstGeom>
            <a:noFill/>
            <a:ln cap="flat" cmpd="sng" w="19050">
              <a:solidFill>
                <a:schemeClr val="accent5"/>
              </a:solidFill>
              <a:prstDash val="solid"/>
              <a:round/>
              <a:headEnd len="sm" w="sm" type="none"/>
              <a:tailEnd len="med" w="med" type="oval"/>
            </a:ln>
          </p:spPr>
        </p:cxnSp>
      </p:grpSp>
      <p:sp>
        <p:nvSpPr>
          <p:cNvPr id="115" name="Google Shape;115;p17"/>
          <p:cNvSpPr txBox="1"/>
          <p:nvPr>
            <p:ph idx="4294967295" type="body"/>
          </p:nvPr>
        </p:nvSpPr>
        <p:spPr>
          <a:xfrm>
            <a:off x="824150" y="1299975"/>
            <a:ext cx="2618400" cy="97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solidFill>
                  <a:schemeClr val="dk2"/>
                </a:solidFill>
              </a:rPr>
              <a:t>Solicitar usuarios</a:t>
            </a:r>
            <a:endParaRPr b="1">
              <a:solidFill>
                <a:schemeClr val="dk2"/>
              </a:solidFill>
            </a:endParaRPr>
          </a:p>
          <a:p>
            <a:pPr indent="0" lvl="0" marL="0" rtl="0" algn="l">
              <a:spcBef>
                <a:spcPts val="0"/>
              </a:spcBef>
              <a:spcAft>
                <a:spcPts val="1600"/>
              </a:spcAft>
              <a:buNone/>
            </a:pPr>
            <a:r>
              <a:rPr lang="es" sz="1400"/>
              <a:t>30/01/2023 - 15/03/2023</a:t>
            </a:r>
            <a:endParaRPr sz="1400"/>
          </a:p>
        </p:txBody>
      </p:sp>
      <p:grpSp>
        <p:nvGrpSpPr>
          <p:cNvPr id="116" name="Google Shape;116;p17"/>
          <p:cNvGrpSpPr/>
          <p:nvPr/>
        </p:nvGrpSpPr>
        <p:grpSpPr>
          <a:xfrm>
            <a:off x="2512925" y="2692171"/>
            <a:ext cx="196200" cy="1404905"/>
            <a:chOff x="2512925" y="2768371"/>
            <a:chExt cx="196200" cy="1404905"/>
          </a:xfrm>
        </p:grpSpPr>
        <p:cxnSp>
          <p:nvCxnSpPr>
            <p:cNvPr id="117" name="Google Shape;117;p17"/>
            <p:cNvCxnSpPr/>
            <p:nvPr/>
          </p:nvCxnSpPr>
          <p:spPr>
            <a:xfrm>
              <a:off x="2611025" y="2964276"/>
              <a:ext cx="0" cy="1209000"/>
            </a:xfrm>
            <a:prstGeom prst="straightConnector1">
              <a:avLst/>
            </a:prstGeom>
            <a:noFill/>
            <a:ln cap="flat" cmpd="sng" w="19050">
              <a:solidFill>
                <a:schemeClr val="accent5"/>
              </a:solidFill>
              <a:prstDash val="solid"/>
              <a:round/>
              <a:headEnd len="sm" w="sm" type="none"/>
              <a:tailEnd len="med" w="med" type="oval"/>
            </a:ln>
          </p:spPr>
        </p:cxnSp>
        <p:sp>
          <p:nvSpPr>
            <p:cNvPr id="118" name="Google Shape;118;p17"/>
            <p:cNvSpPr/>
            <p:nvPr/>
          </p:nvSpPr>
          <p:spPr>
            <a:xfrm>
              <a:off x="2512925" y="2768371"/>
              <a:ext cx="196200" cy="19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7"/>
          <p:cNvSpPr txBox="1"/>
          <p:nvPr>
            <p:ph idx="4294967295" type="body"/>
          </p:nvPr>
        </p:nvSpPr>
        <p:spPr>
          <a:xfrm>
            <a:off x="2693150" y="3854675"/>
            <a:ext cx="2662200" cy="97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solidFill>
                  <a:schemeClr val="dk2"/>
                </a:solidFill>
              </a:rPr>
              <a:t>Resolver peticiones SAI</a:t>
            </a:r>
            <a:endParaRPr b="1">
              <a:solidFill>
                <a:schemeClr val="dk2"/>
              </a:solidFill>
            </a:endParaRPr>
          </a:p>
          <a:p>
            <a:pPr indent="0" lvl="0" marL="0" rtl="0" algn="l">
              <a:spcBef>
                <a:spcPts val="0"/>
              </a:spcBef>
              <a:spcAft>
                <a:spcPts val="1600"/>
              </a:spcAft>
              <a:buNone/>
            </a:pPr>
            <a:r>
              <a:rPr lang="es" sz="1400"/>
              <a:t>04/01/2023 - 15/03/2023</a:t>
            </a:r>
            <a:endParaRPr sz="1400"/>
          </a:p>
        </p:txBody>
      </p:sp>
      <p:grpSp>
        <p:nvGrpSpPr>
          <p:cNvPr id="120" name="Google Shape;120;p17"/>
          <p:cNvGrpSpPr/>
          <p:nvPr/>
        </p:nvGrpSpPr>
        <p:grpSpPr>
          <a:xfrm>
            <a:off x="4279200" y="1483171"/>
            <a:ext cx="196200" cy="1404900"/>
            <a:chOff x="4279200" y="1559371"/>
            <a:chExt cx="196200" cy="1404900"/>
          </a:xfrm>
        </p:grpSpPr>
        <p:cxnSp>
          <p:nvCxnSpPr>
            <p:cNvPr id="121" name="Google Shape;121;p17"/>
            <p:cNvCxnSpPr>
              <a:stCxn id="122" idx="0"/>
            </p:cNvCxnSpPr>
            <p:nvPr/>
          </p:nvCxnSpPr>
          <p:spPr>
            <a:xfrm rot="10800000">
              <a:off x="4377300" y="1559371"/>
              <a:ext cx="0" cy="1209000"/>
            </a:xfrm>
            <a:prstGeom prst="straightConnector1">
              <a:avLst/>
            </a:prstGeom>
            <a:noFill/>
            <a:ln cap="flat" cmpd="sng" w="19050">
              <a:solidFill>
                <a:schemeClr val="accent5"/>
              </a:solidFill>
              <a:prstDash val="solid"/>
              <a:round/>
              <a:headEnd len="sm" w="sm" type="none"/>
              <a:tailEnd len="med" w="med" type="oval"/>
            </a:ln>
          </p:spPr>
        </p:cxnSp>
        <p:sp>
          <p:nvSpPr>
            <p:cNvPr id="122" name="Google Shape;122;p17"/>
            <p:cNvSpPr/>
            <p:nvPr/>
          </p:nvSpPr>
          <p:spPr>
            <a:xfrm>
              <a:off x="4279200" y="2768371"/>
              <a:ext cx="196200" cy="19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3" name="Google Shape;123;p17"/>
          <p:cNvSpPr txBox="1"/>
          <p:nvPr>
            <p:ph idx="4294967295" type="body"/>
          </p:nvPr>
        </p:nvSpPr>
        <p:spPr>
          <a:xfrm>
            <a:off x="4454450" y="1299975"/>
            <a:ext cx="3476100" cy="97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solidFill>
                  <a:schemeClr val="dk2"/>
                </a:solidFill>
              </a:rPr>
              <a:t>Reuniones y Dailys</a:t>
            </a:r>
            <a:endParaRPr b="1">
              <a:solidFill>
                <a:schemeClr val="dk2"/>
              </a:solidFill>
            </a:endParaRPr>
          </a:p>
          <a:p>
            <a:pPr indent="0" lvl="0" marL="0" rtl="0" algn="l">
              <a:spcBef>
                <a:spcPts val="0"/>
              </a:spcBef>
              <a:spcAft>
                <a:spcPts val="1600"/>
              </a:spcAft>
              <a:buNone/>
            </a:pPr>
            <a:r>
              <a:rPr lang="es" sz="1400"/>
              <a:t>30</a:t>
            </a:r>
            <a:r>
              <a:rPr lang="es" sz="1400"/>
              <a:t>/01/2023-15/03/2023</a:t>
            </a:r>
            <a:endParaRPr/>
          </a:p>
        </p:txBody>
      </p:sp>
      <p:grpSp>
        <p:nvGrpSpPr>
          <p:cNvPr id="124" name="Google Shape;124;p17"/>
          <p:cNvGrpSpPr/>
          <p:nvPr/>
        </p:nvGrpSpPr>
        <p:grpSpPr>
          <a:xfrm>
            <a:off x="6045475" y="2692171"/>
            <a:ext cx="196200" cy="1404905"/>
            <a:chOff x="6045475" y="2768371"/>
            <a:chExt cx="196200" cy="1404905"/>
          </a:xfrm>
        </p:grpSpPr>
        <p:cxnSp>
          <p:nvCxnSpPr>
            <p:cNvPr id="125" name="Google Shape;125;p17"/>
            <p:cNvCxnSpPr/>
            <p:nvPr/>
          </p:nvCxnSpPr>
          <p:spPr>
            <a:xfrm>
              <a:off x="6143575" y="2964276"/>
              <a:ext cx="0" cy="1209000"/>
            </a:xfrm>
            <a:prstGeom prst="straightConnector1">
              <a:avLst/>
            </a:prstGeom>
            <a:noFill/>
            <a:ln cap="flat" cmpd="sng" w="19050">
              <a:solidFill>
                <a:schemeClr val="accent5"/>
              </a:solidFill>
              <a:prstDash val="solid"/>
              <a:round/>
              <a:headEnd len="sm" w="sm" type="none"/>
              <a:tailEnd len="med" w="med" type="oval"/>
            </a:ln>
          </p:spPr>
        </p:cxnSp>
        <p:sp>
          <p:nvSpPr>
            <p:cNvPr id="126" name="Google Shape;126;p17"/>
            <p:cNvSpPr/>
            <p:nvPr/>
          </p:nvSpPr>
          <p:spPr>
            <a:xfrm>
              <a:off x="6045475" y="2768371"/>
              <a:ext cx="196200" cy="19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7" name="Google Shape;127;p17"/>
          <p:cNvSpPr txBox="1"/>
          <p:nvPr>
            <p:ph idx="4294967295" type="body"/>
          </p:nvPr>
        </p:nvSpPr>
        <p:spPr>
          <a:xfrm>
            <a:off x="6225720" y="3854675"/>
            <a:ext cx="2662200" cy="97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solidFill>
                  <a:schemeClr val="dk2"/>
                </a:solidFill>
              </a:rPr>
              <a:t>Reportes de Cadena</a:t>
            </a:r>
            <a:endParaRPr b="1">
              <a:solidFill>
                <a:schemeClr val="dk2"/>
              </a:solidFill>
            </a:endParaRPr>
          </a:p>
          <a:p>
            <a:pPr indent="0" lvl="0" marL="0" rtl="0" algn="l">
              <a:spcBef>
                <a:spcPts val="0"/>
              </a:spcBef>
              <a:spcAft>
                <a:spcPts val="0"/>
              </a:spcAft>
              <a:buNone/>
            </a:pPr>
            <a:r>
              <a:rPr lang="es" sz="1400"/>
              <a:t>20/02/2023-24/02/2023</a:t>
            </a:r>
            <a:endParaRPr sz="1400"/>
          </a:p>
          <a:p>
            <a:pPr indent="0" lvl="0" marL="0" rtl="0" algn="l">
              <a:spcBef>
                <a:spcPts val="0"/>
              </a:spcBef>
              <a:spcAft>
                <a:spcPts val="1600"/>
              </a:spcAft>
              <a:buNone/>
            </a:pPr>
            <a:r>
              <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8"/>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Usuarios</a:t>
            </a:r>
            <a:endParaRPr/>
          </a:p>
        </p:txBody>
      </p:sp>
      <p:pic>
        <p:nvPicPr>
          <p:cNvPr id="133" name="Google Shape;133;p18"/>
          <p:cNvPicPr preferRelativeResize="0"/>
          <p:nvPr/>
        </p:nvPicPr>
        <p:blipFill>
          <a:blip r:embed="rId3">
            <a:alphaModFix/>
          </a:blip>
          <a:stretch>
            <a:fillRect/>
          </a:stretch>
        </p:blipFill>
        <p:spPr>
          <a:xfrm>
            <a:off x="500375" y="1068425"/>
            <a:ext cx="7219950" cy="37147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9"/>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Reportes de cadenas</a:t>
            </a:r>
            <a:endParaRPr/>
          </a:p>
        </p:txBody>
      </p:sp>
      <p:pic>
        <p:nvPicPr>
          <p:cNvPr id="139" name="Google Shape;139;p19"/>
          <p:cNvPicPr preferRelativeResize="0"/>
          <p:nvPr/>
        </p:nvPicPr>
        <p:blipFill>
          <a:blip r:embed="rId3">
            <a:alphaModFix/>
          </a:blip>
          <a:stretch>
            <a:fillRect/>
          </a:stretch>
        </p:blipFill>
        <p:spPr>
          <a:xfrm>
            <a:off x="65400" y="1122800"/>
            <a:ext cx="8839201" cy="2094620"/>
          </a:xfrm>
          <a:prstGeom prst="rect">
            <a:avLst/>
          </a:prstGeom>
          <a:noFill/>
          <a:ln>
            <a:noFill/>
          </a:ln>
        </p:spPr>
      </p:pic>
      <p:pic>
        <p:nvPicPr>
          <p:cNvPr id="140" name="Google Shape;140;p19"/>
          <p:cNvPicPr preferRelativeResize="0"/>
          <p:nvPr/>
        </p:nvPicPr>
        <p:blipFill>
          <a:blip r:embed="rId4">
            <a:alphaModFix/>
          </a:blip>
          <a:stretch>
            <a:fillRect/>
          </a:stretch>
        </p:blipFill>
        <p:spPr>
          <a:xfrm>
            <a:off x="4928200" y="2288150"/>
            <a:ext cx="3838875" cy="2377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0"/>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Reporte </a:t>
            </a:r>
            <a:r>
              <a:rPr lang="es"/>
              <a:t>diario</a:t>
            </a:r>
            <a:r>
              <a:rPr lang="es"/>
              <a:t>.</a:t>
            </a:r>
            <a:endParaRPr/>
          </a:p>
        </p:txBody>
      </p:sp>
      <p:pic>
        <p:nvPicPr>
          <p:cNvPr id="146" name="Google Shape;146;p20"/>
          <p:cNvPicPr preferRelativeResize="0"/>
          <p:nvPr/>
        </p:nvPicPr>
        <p:blipFill>
          <a:blip r:embed="rId3">
            <a:alphaModFix/>
          </a:blip>
          <a:stretch>
            <a:fillRect/>
          </a:stretch>
        </p:blipFill>
        <p:spPr>
          <a:xfrm>
            <a:off x="1754725" y="1166450"/>
            <a:ext cx="5634544" cy="37702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1"/>
          <p:cNvSpPr txBox="1"/>
          <p:nvPr>
            <p:ph type="title"/>
          </p:nvPr>
        </p:nvSpPr>
        <p:spPr>
          <a:xfrm>
            <a:off x="265500" y="1678650"/>
            <a:ext cx="4045200" cy="1786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a:t>Herramientas utilizadas</a:t>
            </a:r>
            <a:endParaRPr/>
          </a:p>
        </p:txBody>
      </p:sp>
      <p:sp>
        <p:nvSpPr>
          <p:cNvPr id="152" name="Google Shape;152;p21"/>
          <p:cNvSpPr txBox="1"/>
          <p:nvPr>
            <p:ph idx="2" type="body"/>
          </p:nvPr>
        </p:nvSpPr>
        <p:spPr>
          <a:xfrm>
            <a:off x="4939500" y="724200"/>
            <a:ext cx="3933600" cy="3695100"/>
          </a:xfrm>
          <a:prstGeom prst="rect">
            <a:avLst/>
          </a:prstGeom>
        </p:spPr>
        <p:txBody>
          <a:bodyPr anchorCtr="0" anchor="ctr" bIns="91425" lIns="91425" spcFirstLastPara="1" rIns="91425" wrap="square" tIns="91425">
            <a:noAutofit/>
          </a:bodyPr>
          <a:lstStyle/>
          <a:p>
            <a:pPr indent="-361950" lvl="0" marL="457200" rtl="0" algn="l">
              <a:spcBef>
                <a:spcPts val="0"/>
              </a:spcBef>
              <a:spcAft>
                <a:spcPts val="0"/>
              </a:spcAft>
              <a:buSzPts val="2100"/>
              <a:buChar char="●"/>
            </a:pPr>
            <a:r>
              <a:rPr lang="es" sz="2100"/>
              <a:t>Murex</a:t>
            </a:r>
            <a:endParaRPr sz="2100"/>
          </a:p>
          <a:p>
            <a:pPr indent="-361950" lvl="0" marL="457200" rtl="0" algn="l">
              <a:spcBef>
                <a:spcPts val="0"/>
              </a:spcBef>
              <a:spcAft>
                <a:spcPts val="0"/>
              </a:spcAft>
              <a:buSzPts val="2100"/>
              <a:buChar char="●"/>
            </a:pPr>
            <a:r>
              <a:rPr lang="es" sz="2100"/>
              <a:t>Mxtest</a:t>
            </a:r>
            <a:endParaRPr sz="2100"/>
          </a:p>
          <a:p>
            <a:pPr indent="-361950" lvl="0" marL="457200" rtl="0" algn="l">
              <a:spcBef>
                <a:spcPts val="0"/>
              </a:spcBef>
              <a:spcAft>
                <a:spcPts val="0"/>
              </a:spcAft>
              <a:buSzPts val="2100"/>
              <a:buChar char="●"/>
            </a:pPr>
            <a:r>
              <a:rPr lang="es" sz="2100"/>
              <a:t>Linux</a:t>
            </a:r>
            <a:endParaRPr sz="2100"/>
          </a:p>
          <a:p>
            <a:pPr indent="-361950" lvl="0" marL="457200" rtl="0" algn="l">
              <a:spcBef>
                <a:spcPts val="0"/>
              </a:spcBef>
              <a:spcAft>
                <a:spcPts val="0"/>
              </a:spcAft>
              <a:buSzPts val="2100"/>
              <a:buChar char="●"/>
            </a:pPr>
            <a:r>
              <a:rPr lang="es" sz="2100"/>
              <a:t>Excel</a:t>
            </a:r>
            <a:endParaRPr sz="2100"/>
          </a:p>
          <a:p>
            <a:pPr indent="-361950" lvl="0" marL="457200" rtl="0" algn="l">
              <a:spcBef>
                <a:spcPts val="0"/>
              </a:spcBef>
              <a:spcAft>
                <a:spcPts val="0"/>
              </a:spcAft>
              <a:buSzPts val="2100"/>
              <a:buChar char="●"/>
            </a:pPr>
            <a:r>
              <a:rPr lang="es" sz="2100"/>
              <a:t>Teams</a:t>
            </a:r>
            <a:endParaRPr sz="2100"/>
          </a:p>
        </p:txBody>
      </p:sp>
      <p:sp>
        <p:nvSpPr>
          <p:cNvPr id="153" name="Google Shape;153;p21"/>
          <p:cNvSpPr txBox="1"/>
          <p:nvPr/>
        </p:nvSpPr>
        <p:spPr>
          <a:xfrm>
            <a:off x="5600225" y="4197450"/>
            <a:ext cx="3000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s" sz="2400">
                <a:solidFill>
                  <a:schemeClr val="lt1"/>
                </a:solidFill>
                <a:latin typeface="Raleway"/>
                <a:ea typeface="Raleway"/>
                <a:cs typeface="Raleway"/>
                <a:sym typeface="Raleway"/>
              </a:rPr>
              <a:t>Ernesto</a:t>
            </a:r>
            <a:endParaRPr/>
          </a:p>
        </p:txBody>
      </p:sp>
    </p:spTree>
  </p:cSld>
  <p:clrMapOvr>
    <a:masterClrMapping/>
  </p:clrMapOvr>
</p:sld>
</file>

<file path=ppt/theme/theme1.xml><?xml version="1.0" encoding="utf-8"?>
<a:theme xmlns:a="http://schemas.openxmlformats.org/drawingml/2006/main" xmlns:r="http://schemas.openxmlformats.org/officeDocument/2006/relationships"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