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19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284" r:id="rId12"/>
    <p:sldId id="316" r:id="rId13"/>
    <p:sldId id="3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5538281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Modifying HTML Elements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735" y="1668006"/>
            <a:ext cx="6050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Change content using </a:t>
            </a:r>
            <a:r>
              <a:rPr lang="en-US" sz="2000" dirty="0" smtClean="0"/>
              <a:t>‘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’ </a:t>
            </a:r>
            <a:r>
              <a:rPr lang="en-US" sz="2000" dirty="0"/>
              <a:t>and </a:t>
            </a:r>
            <a:r>
              <a:rPr lang="en-US" sz="2000" dirty="0" smtClean="0"/>
              <a:t>‘</a:t>
            </a:r>
            <a:r>
              <a:rPr lang="en-US" sz="2000" dirty="0" err="1" smtClean="0"/>
              <a:t>textContent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447734" y="3287144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734" y="2167106"/>
            <a:ext cx="6440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Modify attributes using </a:t>
            </a:r>
            <a:r>
              <a:rPr lang="en-US" sz="2000" dirty="0" smtClean="0"/>
              <a:t>‘</a:t>
            </a:r>
            <a:r>
              <a:rPr lang="en-US" sz="2000" dirty="0" err="1" smtClean="0"/>
              <a:t>setAttribute</a:t>
            </a:r>
            <a:r>
              <a:rPr lang="en-US" sz="2000" dirty="0" smtClean="0"/>
              <a:t>’ </a:t>
            </a:r>
            <a:r>
              <a:rPr lang="en-US" sz="2000" dirty="0"/>
              <a:t>and </a:t>
            </a:r>
            <a:r>
              <a:rPr lang="en-US" sz="2000" dirty="0" smtClean="0"/>
              <a:t>‘</a:t>
            </a:r>
            <a:r>
              <a:rPr lang="en-US" sz="2000" dirty="0" err="1" smtClean="0"/>
              <a:t>getAttribute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19" y="3778468"/>
            <a:ext cx="6822982" cy="12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7713" y="3482663"/>
            <a:ext cx="8090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method is used to select a single HTML element by its unique ID?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7713" y="4104144"/>
            <a:ext cx="8035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select all elements with a specific class name in JavaScript?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7713" y="4721684"/>
            <a:ext cx="8080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change the content of an HTML element using JavaScript?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8" y="875855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7846" y="3073216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7846" y="3516519"/>
            <a:ext cx="8815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button that changes the background color of a div element when clicked.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7846" y="4741193"/>
            <a:ext cx="723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Add a new list item to an unordered list when a user clicks a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7846" y="4297890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8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144" y="3113512"/>
            <a:ext cx="4967960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Adding/Removing HTML Elements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385848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Selecting HTML Elements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26597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Document Object Model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3144" y="3626325"/>
            <a:ext cx="3980408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Modifying HTML Elements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DOM Manipulation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477833" cy="711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getElementById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4311" y="2473233"/>
            <a:ext cx="110039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Syntax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47735" y="1668006"/>
            <a:ext cx="4843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Selects a single element by its unique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88202" y="2900508"/>
            <a:ext cx="5708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elementId</a:t>
            </a:r>
            <a:r>
              <a:rPr lang="en-US" sz="2000" dirty="0"/>
              <a:t>')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47735" y="3908936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7" y="4495340"/>
            <a:ext cx="8128534" cy="7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5489513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getElementsByClassName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87" y="2960913"/>
            <a:ext cx="110039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Syntax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47735" y="1668006"/>
            <a:ext cx="5526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Selects all elements with a specified class name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24779" y="3388188"/>
            <a:ext cx="5609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err="1"/>
              <a:t>document.getElementsByClassName</a:t>
            </a:r>
            <a:r>
              <a:rPr lang="en-US" sz="2000" dirty="0"/>
              <a:t>('</a:t>
            </a:r>
            <a:r>
              <a:rPr lang="en-US" sz="2000" dirty="0" err="1"/>
              <a:t>className</a:t>
            </a:r>
            <a:r>
              <a:rPr lang="en-US" sz="2000" dirty="0"/>
              <a:t>')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4311" y="4396616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735" y="2139113"/>
            <a:ext cx="3770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Returns a live </a:t>
            </a:r>
            <a:r>
              <a:rPr lang="en-US" sz="2000" dirty="0" err="1"/>
              <a:t>HTMLCollection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18" y="5020189"/>
            <a:ext cx="8676166" cy="7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5148137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getElementsByTagName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87" y="2960913"/>
            <a:ext cx="110039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Syntax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47735" y="1668006"/>
            <a:ext cx="5379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Selects all elements with a specified tag name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815051" y="3382603"/>
            <a:ext cx="5219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err="1"/>
              <a:t>document.getElementsByTagName</a:t>
            </a:r>
            <a:r>
              <a:rPr lang="en-US" sz="2000" dirty="0"/>
              <a:t>('</a:t>
            </a:r>
            <a:r>
              <a:rPr lang="en-US" sz="2000" dirty="0" err="1"/>
              <a:t>tagName</a:t>
            </a:r>
            <a:r>
              <a:rPr lang="en-US" sz="2000" dirty="0"/>
              <a:t>')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4311" y="4396616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735" y="2139113"/>
            <a:ext cx="3770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Returns a live </a:t>
            </a:r>
            <a:r>
              <a:rPr lang="en-US" sz="2000" dirty="0" err="1"/>
              <a:t>HTMLCollection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79" y="5009627"/>
            <a:ext cx="8108231" cy="7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112073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querySelector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0887" y="2534193"/>
            <a:ext cx="110039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Syntax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47735" y="1668006"/>
            <a:ext cx="7050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Selects the first element that matches a specified CSS selector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15051" y="2955883"/>
            <a:ext cx="396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err="1"/>
              <a:t>document.querySelector</a:t>
            </a:r>
            <a:r>
              <a:rPr lang="en-US" sz="2000" dirty="0"/>
              <a:t>('selector')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4311" y="3969896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11" y="4483658"/>
            <a:ext cx="7469164" cy="774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11" y="5349845"/>
            <a:ext cx="7461550" cy="7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490025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querySelectorAll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87" y="2863377"/>
            <a:ext cx="110039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Syntax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47735" y="1668006"/>
            <a:ext cx="6391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Selects all elements that match a specified CSS selector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815051" y="3285067"/>
            <a:ext cx="4207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err="1"/>
              <a:t>document.querySelectorAll</a:t>
            </a:r>
            <a:r>
              <a:rPr lang="en-US" sz="2000" dirty="0"/>
              <a:t>('selector')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4311" y="4299080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735" y="2167106"/>
            <a:ext cx="3246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Returns a static </a:t>
            </a:r>
            <a:r>
              <a:rPr lang="en-US" sz="2000" dirty="0" err="1"/>
              <a:t>NodeList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51" y="4823901"/>
            <a:ext cx="8097045" cy="8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831145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Add/Remove Elements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1031" y="2117078"/>
            <a:ext cx="125888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Adding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1752535" y="4023950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1031" y="2624084"/>
            <a:ext cx="125888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Removing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3339688" y="2132467"/>
            <a:ext cx="1391728" cy="36933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appendChild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8033" y="2122714"/>
            <a:ext cx="1391728" cy="36933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insertBefore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39688" y="2624084"/>
            <a:ext cx="1391728" cy="36933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removeChild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28033" y="2639473"/>
            <a:ext cx="1391728" cy="36933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remove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6" y="4546345"/>
            <a:ext cx="6899805" cy="15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0" grpId="0" animBg="1"/>
      <p:bldP spid="3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1085</TotalTime>
  <Words>214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getElementById</vt:lpstr>
      <vt:lpstr>getElementsByClassName</vt:lpstr>
      <vt:lpstr>getElementsByTagName</vt:lpstr>
      <vt:lpstr>querySelector</vt:lpstr>
      <vt:lpstr>querySelectorAll</vt:lpstr>
      <vt:lpstr>Add/Remove Elements</vt:lpstr>
      <vt:lpstr>Modifying HTML Elements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1044</cp:revision>
  <dcterms:created xsi:type="dcterms:W3CDTF">2024-06-04T12:12:11Z</dcterms:created>
  <dcterms:modified xsi:type="dcterms:W3CDTF">2024-08-17T06:09:48Z</dcterms:modified>
</cp:coreProperties>
</file>