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44" r:id="rId23"/>
    <p:sldId id="365" r:id="rId24"/>
    <p:sldId id="366" r:id="rId25"/>
    <p:sldId id="367" r:id="rId26"/>
    <p:sldId id="368" r:id="rId27"/>
    <p:sldId id="284" r:id="rId28"/>
    <p:sldId id="31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482" y="782399"/>
            <a:ext cx="2354461" cy="15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2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591188" y="1042044"/>
            <a:ext cx="7540938" cy="1059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Verify Node.js installation using following command</a:t>
            </a:r>
          </a:p>
          <a:p>
            <a:pPr marL="0" indent="0">
              <a:buClr>
                <a:schemeClr val="accent1"/>
              </a:buClr>
              <a:buSzPct val="85000"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in the terminal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91188" y="3332164"/>
            <a:ext cx="6009019" cy="41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Download Visual Studio Code from Official Website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187" y="2051053"/>
            <a:ext cx="1762001" cy="88100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63470" y="-962"/>
            <a:ext cx="2255490" cy="1738805"/>
            <a:chOff x="8861408" y="4598151"/>
            <a:chExt cx="2208972" cy="1901708"/>
          </a:xfrm>
        </p:grpSpPr>
        <p:pic>
          <p:nvPicPr>
            <p:cNvPr id="9" name="Picture 4" descr="vscode: Remote Access and Code Editing - School of Computer Scienc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2148" y="4598151"/>
              <a:ext cx="1382971" cy="1382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861408" y="6106333"/>
              <a:ext cx="2208972" cy="39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B0F0"/>
                  </a:solidFill>
                </a:rPr>
                <a:t>Visual Studio Code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928586" y="3747940"/>
            <a:ext cx="3381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https://code.visualstudio.com/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903" y="1793803"/>
            <a:ext cx="3750624" cy="481614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60073" y="4662858"/>
            <a:ext cx="3431969" cy="1001672"/>
            <a:chOff x="2660073" y="4662858"/>
            <a:chExt cx="3431969" cy="1001672"/>
          </a:xfrm>
        </p:grpSpPr>
        <p:sp>
          <p:nvSpPr>
            <p:cNvPr id="17" name="Rounded Rectangle 16"/>
            <p:cNvSpPr/>
            <p:nvPr/>
          </p:nvSpPr>
          <p:spPr>
            <a:xfrm>
              <a:off x="2660073" y="4662858"/>
              <a:ext cx="3431969" cy="1001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3007" y="4933689"/>
              <a:ext cx="3086100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4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9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3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360245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Writing first component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301724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Installation &amp; Setup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React.js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5450879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Create first node program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53" y="1893496"/>
            <a:ext cx="5342041" cy="1446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74" y="5119411"/>
            <a:ext cx="5379303" cy="1041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103" y="4374683"/>
            <a:ext cx="170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Output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ow To Install React on Windows, macOS, and Linux - Kinsta®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63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32832" y="5998464"/>
            <a:ext cx="6916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Setting Up React Environment</a:t>
            </a:r>
          </a:p>
        </p:txBody>
      </p:sp>
    </p:spTree>
    <p:extLst>
      <p:ext uri="{BB962C8B-B14F-4D97-AF65-F5344CB8AC3E}">
        <p14:creationId xmlns:p14="http://schemas.microsoft.com/office/powerpoint/2010/main" val="20850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5416361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Setup React Environment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60576" y="1886533"/>
            <a:ext cx="6620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</a:t>
            </a:r>
            <a:r>
              <a:rPr lang="en-US" sz="2000" dirty="0" smtClean="0"/>
              <a:t>create-react-app </a:t>
            </a:r>
            <a:r>
              <a:rPr lang="en-US" sz="2000" dirty="0"/>
              <a:t>to set up a new React project quickly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16" y="2602420"/>
            <a:ext cx="4727416" cy="725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560576" y="3800677"/>
            <a:ext cx="4340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Navigate into your project directory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10123" y="4442340"/>
            <a:ext cx="37566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/>
              <a:t>By browsing through </a:t>
            </a:r>
            <a:r>
              <a:rPr lang="en-US" sz="2000" dirty="0" err="1" smtClean="0"/>
              <a:t>VSCode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010123" y="4883948"/>
            <a:ext cx="2830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 dirty="0" smtClean="0"/>
              <a:t>By command prompt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512" y="5482982"/>
            <a:ext cx="2870608" cy="75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4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98" y="433331"/>
            <a:ext cx="6765759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Understanding </a:t>
            </a:r>
            <a:r>
              <a:rPr lang="en-US" sz="3600" b="1" dirty="0" smtClean="0">
                <a:solidFill>
                  <a:srgbClr val="0282EB"/>
                </a:solidFill>
              </a:rPr>
              <a:t>Project Structure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3693" y="1659309"/>
            <a:ext cx="182934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node_modules</a:t>
            </a:r>
            <a:r>
              <a:rPr lang="en-US" sz="2000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65108" y="2233201"/>
            <a:ext cx="182934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public/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90486" y="3740413"/>
            <a:ext cx="182934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src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1015" y="5811621"/>
            <a:ext cx="182934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package.json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90486" y="6334466"/>
            <a:ext cx="182934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README.md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4255" y="1676479"/>
            <a:ext cx="4347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Contains all the </a:t>
            </a:r>
            <a:r>
              <a:rPr lang="en-US" sz="2000" dirty="0" err="1"/>
              <a:t>npm</a:t>
            </a:r>
            <a:r>
              <a:rPr lang="en-US" sz="2000" dirty="0"/>
              <a:t> packages installed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87154" y="2240271"/>
            <a:ext cx="30153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Static assets like HTML 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2532" y="3740413"/>
            <a:ext cx="2842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err="1"/>
              <a:t>Contains</a:t>
            </a:r>
            <a:r>
              <a:rPr lang="fr-FR" sz="2000" dirty="0"/>
              <a:t> the source </a:t>
            </a:r>
            <a:r>
              <a:rPr lang="fr-FR" sz="2000" dirty="0" smtClean="0"/>
              <a:t>code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319832" y="5811621"/>
            <a:ext cx="4192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Lists project dependencies and scripts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19832" y="6340333"/>
            <a:ext cx="43091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Contains information about the project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57" y="1119680"/>
            <a:ext cx="4003115" cy="5614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Rectangle 20"/>
          <p:cNvSpPr/>
          <p:nvPr/>
        </p:nvSpPr>
        <p:spPr>
          <a:xfrm>
            <a:off x="2427837" y="2740376"/>
            <a:ext cx="13276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index.html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95230" y="2740376"/>
            <a:ext cx="1802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Main HTML file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21518" y="3166521"/>
            <a:ext cx="13276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favicon.ico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86564" y="3176621"/>
            <a:ext cx="3661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Icon displayed in the browser tab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421518" y="4253929"/>
            <a:ext cx="13276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App.js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421518" y="4694775"/>
            <a:ext cx="13276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index.js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2421518" y="5135621"/>
            <a:ext cx="132760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App.css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772323" y="4253929"/>
            <a:ext cx="3886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Main component of the 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86564" y="4703109"/>
            <a:ext cx="39210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Entry point of the React application</a:t>
            </a:r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3786564" y="5133697"/>
            <a:ext cx="334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Styles for the App 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3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7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47" y="725854"/>
            <a:ext cx="6842825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Starting the Development 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472119" y="1804323"/>
            <a:ext cx="4523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Start the React application using </a:t>
            </a:r>
            <a:r>
              <a:rPr lang="en-US" sz="2000" dirty="0" err="1"/>
              <a:t>npm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72119" y="2589601"/>
            <a:ext cx="6437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The development server runs at </a:t>
            </a:r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localhost:3000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87" y="1672906"/>
            <a:ext cx="2194881" cy="6879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05975" y="6431178"/>
            <a:ext cx="7147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 a browser and navigate to the URL to see your React app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51" y="3092055"/>
            <a:ext cx="5950603" cy="32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47" y="725854"/>
            <a:ext cx="5014025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Writing first component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2119" y="1804323"/>
            <a:ext cx="2612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Open </a:t>
            </a:r>
            <a:r>
              <a:rPr lang="en-US" sz="2000" dirty="0" err="1"/>
              <a:t>src</a:t>
            </a:r>
            <a:r>
              <a:rPr lang="en-US" sz="2000" dirty="0"/>
              <a:t>/App.js </a:t>
            </a:r>
            <a:r>
              <a:rPr lang="en-US" sz="2000" dirty="0" smtClean="0"/>
              <a:t>file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472119" y="2371647"/>
            <a:ext cx="4428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Replace existing code with this one 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34379" y="6353605"/>
            <a:ext cx="7147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Run the development server and view changes in the browser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192" y="1647956"/>
            <a:ext cx="5437632" cy="43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7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3738" y="3202847"/>
            <a:ext cx="9159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command is used to create a new React application using Create React App?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739" y="3843860"/>
            <a:ext cx="84747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directory contains the main HTML file of a Create React App project?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3739" y="4461400"/>
            <a:ext cx="584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entry point file for a React application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193738" y="5078940"/>
            <a:ext cx="7232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</a:t>
            </a:r>
            <a:r>
              <a:rPr lang="en-US" sz="2000" dirty="0" smtClean="0"/>
              <a:t>‘</a:t>
            </a:r>
            <a:r>
              <a:rPr lang="en-US" sz="2000" dirty="0" err="1" smtClean="0"/>
              <a:t>package.json</a:t>
            </a:r>
            <a:r>
              <a:rPr lang="en-US" sz="2000" dirty="0" smtClean="0"/>
              <a:t>’ </a:t>
            </a:r>
            <a:r>
              <a:rPr lang="en-US" sz="2000" dirty="0"/>
              <a:t>file in a React project?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738" y="5696480"/>
            <a:ext cx="9007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command is used to start the development server for a React application?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4" y="757052"/>
            <a:ext cx="4999615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Setting </a:t>
            </a:r>
            <a:r>
              <a:rPr lang="en-US" b="1" dirty="0">
                <a:solidFill>
                  <a:srgbClr val="00B050"/>
                </a:solidFill>
              </a:rPr>
              <a:t>Up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8" y="1789173"/>
            <a:ext cx="6543410" cy="415776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Download the Node.js installer from the official website.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614938" y="2392711"/>
            <a:ext cx="6329654" cy="41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Run the installer and follow the installation instructions</a:t>
            </a:r>
          </a:p>
        </p:txBody>
      </p:sp>
      <p:pic>
        <p:nvPicPr>
          <p:cNvPr id="2050" name="Picture 2" descr="10 Best Practices to Secure Your Node.js Application in Production | by  Afser Ali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693" y="3199999"/>
            <a:ext cx="3325092" cy="33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6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496" y="1241960"/>
            <a:ext cx="6828417" cy="539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https://nodejs.org/en/download/prebuilt-installer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496" y="2270475"/>
            <a:ext cx="79057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7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2496" y="1241960"/>
            <a:ext cx="6828417" cy="5393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https://nodejs.org/en/download/prebuilt-installer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10" y="2499631"/>
            <a:ext cx="3482242" cy="321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29" y="2499631"/>
            <a:ext cx="3240137" cy="1870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543" y="2499630"/>
            <a:ext cx="2295600" cy="1870489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78374" y="4710359"/>
            <a:ext cx="3431969" cy="1001672"/>
            <a:chOff x="6278374" y="4710359"/>
            <a:chExt cx="3431969" cy="1001672"/>
          </a:xfrm>
        </p:grpSpPr>
        <p:sp>
          <p:nvSpPr>
            <p:cNvPr id="9" name="Rounded Rectangle 8"/>
            <p:cNvSpPr/>
            <p:nvPr/>
          </p:nvSpPr>
          <p:spPr>
            <a:xfrm>
              <a:off x="6278374" y="4710359"/>
              <a:ext cx="3431969" cy="1001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9663" y="4901632"/>
              <a:ext cx="2381250" cy="619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11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9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5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856" y="0"/>
            <a:ext cx="1222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1230</TotalTime>
  <Words>283</Words>
  <Application>Microsoft Office PowerPoint</Application>
  <PresentationFormat>Widescreen</PresentationFormat>
  <Paragraphs>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Setting Up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first node program</vt:lpstr>
      <vt:lpstr>PowerPoint Presentation</vt:lpstr>
      <vt:lpstr>Setup React Environment</vt:lpstr>
      <vt:lpstr>Understanding Project Structure</vt:lpstr>
      <vt:lpstr>Starting the Development Server</vt:lpstr>
      <vt:lpstr>Writing first component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1275</cp:revision>
  <dcterms:created xsi:type="dcterms:W3CDTF">2024-06-04T12:12:11Z</dcterms:created>
  <dcterms:modified xsi:type="dcterms:W3CDTF">2024-08-19T05:20:30Z</dcterms:modified>
</cp:coreProperties>
</file>