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76" r:id="rId4"/>
    <p:sldId id="366" r:id="rId5"/>
    <p:sldId id="367" r:id="rId6"/>
    <p:sldId id="369" r:id="rId7"/>
    <p:sldId id="368" r:id="rId8"/>
    <p:sldId id="370" r:id="rId9"/>
    <p:sldId id="371" r:id="rId10"/>
    <p:sldId id="372" r:id="rId11"/>
    <p:sldId id="373" r:id="rId12"/>
    <p:sldId id="374" r:id="rId13"/>
    <p:sldId id="375" r:id="rId14"/>
    <p:sldId id="284" r:id="rId15"/>
    <p:sldId id="31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81" y="206565"/>
            <a:ext cx="2515767" cy="223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9731" y="2115830"/>
            <a:ext cx="416434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Keep Components Small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9019" y="2567969"/>
            <a:ext cx="5609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Each component should have a single responsibility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09731" y="3107909"/>
            <a:ext cx="416434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Use Descriptive Names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9731" y="4175541"/>
            <a:ext cx="416434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DRY (Don't Repeat Yourself</a:t>
            </a:r>
            <a:r>
              <a:rPr lang="en-US" sz="2000" dirty="0" smtClean="0">
                <a:solidFill>
                  <a:schemeClr val="tx1"/>
                </a:solidFill>
              </a:rPr>
              <a:t>) Principle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9730" y="5243173"/>
            <a:ext cx="4164349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Maintain Component Structure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019" y="3561605"/>
            <a:ext cx="5275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Clearly describe the purpose of each component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279019" y="4664975"/>
            <a:ext cx="5102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Reuse components instead of duplicating code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79019" y="5695312"/>
            <a:ext cx="4517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Follow consistent patterns for readability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78" y="291051"/>
            <a:ext cx="4551831" cy="25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145" y="715634"/>
            <a:ext cx="2177338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Example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3155" y="1353682"/>
            <a:ext cx="233554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Navbar</a:t>
            </a:r>
            <a:r>
              <a:rPr lang="en-US" sz="2000" dirty="0" smtClean="0">
                <a:solidFill>
                  <a:schemeClr val="tx1"/>
                </a:solidFill>
              </a:rPr>
              <a:t> Component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440" y="1846707"/>
            <a:ext cx="5450967" cy="480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145" y="715634"/>
            <a:ext cx="2177338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Example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3155" y="1353682"/>
            <a:ext cx="233554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Header Component</a:t>
            </a:r>
            <a:endParaRPr lang="en-US" sz="2000" dirty="0">
              <a:solidFill>
                <a:srgbClr val="0282E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55" y="1883282"/>
            <a:ext cx="8017021" cy="47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4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145" y="715634"/>
            <a:ext cx="2177338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Example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3155" y="1353682"/>
            <a:ext cx="166498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Browser View</a:t>
            </a:r>
            <a:endParaRPr lang="en-US" sz="2000" dirty="0">
              <a:solidFill>
                <a:srgbClr val="0282E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58" y="2064882"/>
            <a:ext cx="5722362" cy="32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5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5" y="81114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3738" y="3202847"/>
            <a:ext cx="6774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a component in the context of React development?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3739" y="3843860"/>
            <a:ext cx="6235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are the two main types of components in React?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3739" y="4461400"/>
            <a:ext cx="7210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are the benefits of using functional components in React?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3738" y="5078940"/>
            <a:ext cx="6875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does React handle component re-rendering efficiently?</a:t>
            </a:r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3144" y="2630024"/>
            <a:ext cx="301724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Components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526597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React.js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486" y="908069"/>
            <a:ext cx="7086890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Introduction to React Components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9581" y="2098221"/>
            <a:ext cx="123944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0527" y="2745635"/>
            <a:ext cx="6650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Components are the building blocks of a React application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60527" y="3192994"/>
            <a:ext cx="6974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They are reusable, independent, and encapsulated units of UI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59581" y="3872001"/>
            <a:ext cx="123944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Types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08437" y="4491214"/>
            <a:ext cx="3021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Functional components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1708437" y="4998367"/>
            <a:ext cx="2451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Class components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3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486" y="908069"/>
            <a:ext cx="6568426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Functional vs Class components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1855"/>
              </p:ext>
            </p:extLst>
          </p:nvPr>
        </p:nvGraphicFramePr>
        <p:xfrm>
          <a:off x="1922272" y="1902290"/>
          <a:ext cx="9221216" cy="469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608">
                  <a:extLst>
                    <a:ext uri="{9D8B030D-6E8A-4147-A177-3AD203B41FA5}">
                      <a16:colId xmlns:a16="http://schemas.microsoft.com/office/drawing/2014/main" val="1798119249"/>
                    </a:ext>
                  </a:extLst>
                </a:gridCol>
                <a:gridCol w="4610608">
                  <a:extLst>
                    <a:ext uri="{9D8B030D-6E8A-4147-A177-3AD203B41FA5}">
                      <a16:colId xmlns:a16="http://schemas.microsoft.com/office/drawing/2014/main" val="126797935"/>
                    </a:ext>
                  </a:extLst>
                </a:gridCol>
              </a:tblGrid>
              <a:tr h="6702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Functional Components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Class Components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28974"/>
                  </a:ext>
                </a:extLst>
              </a:tr>
              <a:tr h="5044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Simple functions that return JSX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ES6 classes that extend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React.Component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660702"/>
                  </a:ext>
                </a:extLst>
              </a:tr>
              <a:tr h="5044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Easier to read and write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They can be more verbose and complex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128631"/>
                  </a:ext>
                </a:extLst>
              </a:tr>
              <a:tr h="504402">
                <a:tc>
                  <a:txBody>
                    <a:bodyPr/>
                    <a:lstStyle/>
                    <a:p>
                      <a:r>
                        <a:rPr lang="fr-FR" sz="2000" dirty="0" err="1" smtClean="0">
                          <a:solidFill>
                            <a:schemeClr val="tx1"/>
                          </a:solidFill>
                        </a:rPr>
                        <a:t>Suitable</a:t>
                      </a:r>
                      <a:r>
                        <a:rPr lang="fr-FR" sz="2000" dirty="0" smtClean="0">
                          <a:solidFill>
                            <a:schemeClr val="tx1"/>
                          </a:solidFill>
                        </a:rPr>
                        <a:t> for simple UI </a:t>
                      </a:r>
                      <a:r>
                        <a:rPr lang="fr-FR" sz="2000" dirty="0" err="1" smtClean="0">
                          <a:solidFill>
                            <a:schemeClr val="tx1"/>
                          </a:solidFill>
                        </a:rPr>
                        <a:t>elements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Used for complex UI logic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2577"/>
                  </a:ext>
                </a:extLst>
              </a:tr>
              <a:tr h="5044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They don't have state or lifecycle methods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They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contain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state management, and lifecycle methods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686402"/>
                  </a:ext>
                </a:extLst>
              </a:tr>
              <a:tr h="5044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Recommended for new codebases and are widely used in modern React development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Still relevant, especially in legacy codebases or when working with libraries that haven't fully adopted functional components and Hooks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658418"/>
                  </a:ext>
                </a:extLst>
              </a:tr>
              <a:tr h="5044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Align with modern JavaScript practices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1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486" y="908069"/>
            <a:ext cx="6726922" cy="71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Creating </a:t>
            </a:r>
            <a:r>
              <a:rPr lang="en-US" sz="3600" b="1" dirty="0" smtClean="0">
                <a:solidFill>
                  <a:srgbClr val="0282EB"/>
                </a:solidFill>
              </a:rPr>
              <a:t>Class </a:t>
            </a:r>
            <a:r>
              <a:rPr lang="en-US" sz="3600" b="1" dirty="0">
                <a:solidFill>
                  <a:srgbClr val="0282EB"/>
                </a:solidFill>
              </a:rPr>
              <a:t>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9581" y="2098221"/>
            <a:ext cx="110479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282EB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7523" y="2113877"/>
            <a:ext cx="2193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Button component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71" y="2761869"/>
            <a:ext cx="5753037" cy="37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1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486" y="908069"/>
            <a:ext cx="6726922" cy="71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Creating Functional 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9581" y="2098221"/>
            <a:ext cx="110479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282EB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7523" y="2113877"/>
            <a:ext cx="2193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Button component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71" y="2737103"/>
            <a:ext cx="5150947" cy="30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7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486" y="908069"/>
            <a:ext cx="5056618" cy="71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Benefits of 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3239" y="2093736"/>
            <a:ext cx="151773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Reusability</a:t>
            </a:r>
            <a:endParaRPr lang="en-US" sz="2000" dirty="0">
              <a:solidFill>
                <a:srgbClr val="0282E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1751" y="2494473"/>
            <a:ext cx="5408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Components can be reused across the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93239" y="3073300"/>
            <a:ext cx="151773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Modularity</a:t>
            </a:r>
            <a:endParaRPr lang="en-US" sz="2000" dirty="0">
              <a:solidFill>
                <a:srgbClr val="0282E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3239" y="4071951"/>
            <a:ext cx="1517731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Scalability</a:t>
            </a:r>
            <a:endParaRPr lang="en-US" sz="2000" dirty="0">
              <a:solidFill>
                <a:srgbClr val="0282E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3239" y="5082794"/>
            <a:ext cx="271254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Separation of Concerns</a:t>
            </a:r>
            <a:endParaRPr lang="en-US" sz="2000" dirty="0">
              <a:solidFill>
                <a:srgbClr val="0282E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12615" y="3472598"/>
            <a:ext cx="5325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Encapsulated functionality for easy maintenance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4219" y="4471249"/>
            <a:ext cx="5323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Easily scale by adding or modifying components.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11751" y="5482092"/>
            <a:ext cx="4661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Each component focuses on a specific task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51" y="2133005"/>
            <a:ext cx="3973059" cy="3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34" y="629781"/>
            <a:ext cx="4166602" cy="71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Common Use Cases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9587" y="1932950"/>
            <a:ext cx="2227785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ButtonComponent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5483" y="1931102"/>
            <a:ext cx="4083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For buttons and interactive elements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9587" y="2534810"/>
            <a:ext cx="222778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HeaderComponent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587" y="3185438"/>
            <a:ext cx="2227785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CardComponent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9587" y="3828910"/>
            <a:ext cx="2227785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FormComponent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5483" y="2531458"/>
            <a:ext cx="3961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For page headers or navigation bars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5483" y="3191080"/>
            <a:ext cx="4169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For displaying content in cards or tiles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97819" y="3828910"/>
            <a:ext cx="4580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For handling form inputs and submissions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9587" y="4472382"/>
            <a:ext cx="222778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ListComponent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5483" y="4466740"/>
            <a:ext cx="4371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For displaying lists of items dynamically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659" y="625578"/>
            <a:ext cx="1378446" cy="6235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91" y="5555010"/>
            <a:ext cx="10982325" cy="5524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931" y="1300968"/>
            <a:ext cx="1849261" cy="27563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728" y="4317297"/>
            <a:ext cx="2842584" cy="6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7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 animBg="1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1565</TotalTime>
  <Words>304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Introduction to React Components</vt:lpstr>
      <vt:lpstr>Functional vs Class components</vt:lpstr>
      <vt:lpstr>Creating Class Components</vt:lpstr>
      <vt:lpstr>Creating Functional Components</vt:lpstr>
      <vt:lpstr>Benefits of Components</vt:lpstr>
      <vt:lpstr>Common Use Cases</vt:lpstr>
      <vt:lpstr>PowerPoint Presentation</vt:lpstr>
      <vt:lpstr>Example</vt:lpstr>
      <vt:lpstr>Example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1353</cp:revision>
  <dcterms:created xsi:type="dcterms:W3CDTF">2024-06-04T12:12:11Z</dcterms:created>
  <dcterms:modified xsi:type="dcterms:W3CDTF">2024-08-19T09:48:55Z</dcterms:modified>
</cp:coreProperties>
</file>