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06" r:id="rId2"/>
    <p:sldId id="256" r:id="rId3"/>
    <p:sldId id="376" r:id="rId4"/>
    <p:sldId id="366" r:id="rId5"/>
    <p:sldId id="386" r:id="rId6"/>
    <p:sldId id="387" r:id="rId7"/>
    <p:sldId id="388" r:id="rId8"/>
    <p:sldId id="284" r:id="rId9"/>
    <p:sldId id="316" r:id="rId10"/>
    <p:sldId id="3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6144" autoAdjust="0"/>
  </p:normalViewPr>
  <p:slideViewPr>
    <p:cSldViewPr snapToGrid="0">
      <p:cViewPr varScale="1">
        <p:scale>
          <a:sx n="79" d="100"/>
          <a:sy n="79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: una introducción para principian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481" y="287084"/>
            <a:ext cx="1790319" cy="188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50" y="1131886"/>
            <a:ext cx="6232586" cy="26110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1270" y="4207072"/>
            <a:ext cx="6628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291270" y="4650375"/>
            <a:ext cx="99375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a simple React component that takes a name prop and displays a greeting message</a:t>
            </a:r>
          </a:p>
        </p:txBody>
      </p:sp>
    </p:spTree>
    <p:extLst>
      <p:ext uri="{BB962C8B-B14F-4D97-AF65-F5344CB8AC3E}">
        <p14:creationId xmlns:p14="http://schemas.microsoft.com/office/powerpoint/2010/main" val="34438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03144" y="2630024"/>
            <a:ext cx="3017240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Props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5265970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Bradley Hand ITC" panose="03070402050302030203" pitchFamily="66" charset="0"/>
              </a:rPr>
              <a:t>React.js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03144" y="3115470"/>
            <a:ext cx="1822424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 smtClean="0"/>
              <a:t>Proptypes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71517" y="5895976"/>
            <a:ext cx="1208985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Objective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6575" y="5895976"/>
            <a:ext cx="733745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 smtClean="0"/>
              <a:t>For </a:t>
            </a:r>
            <a:r>
              <a:rPr lang="en-US" sz="2000" dirty="0"/>
              <a:t>efficient communication </a:t>
            </a:r>
            <a:r>
              <a:rPr lang="en-US" sz="2000" dirty="0" smtClean="0"/>
              <a:t>for </a:t>
            </a:r>
            <a:r>
              <a:rPr lang="en-US" sz="2000" dirty="0"/>
              <a:t>dynamic content rendering in </a:t>
            </a:r>
            <a:r>
              <a:rPr lang="en-US" sz="2000" dirty="0" smtClean="0"/>
              <a:t>React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583" y="816611"/>
            <a:ext cx="10793650" cy="50793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31670" y="134300"/>
            <a:ext cx="4089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rgbClr val="0282EB"/>
                </a:solidFill>
              </a:rPr>
              <a:t>REACT PROPS</a:t>
            </a:r>
            <a:endParaRPr lang="en-US" sz="4800" b="1" dirty="0">
              <a:solidFill>
                <a:srgbClr val="0282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44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815" y="1909635"/>
            <a:ext cx="5641834" cy="7112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Introduction to React Props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356118" y="4151326"/>
            <a:ext cx="5009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Arguments </a:t>
            </a:r>
            <a:r>
              <a:rPr lang="en-US" sz="2000" dirty="0"/>
              <a:t>passed into React components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6118" y="4681098"/>
            <a:ext cx="50882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Passed </a:t>
            </a:r>
            <a:r>
              <a:rPr lang="en-US" sz="2000" dirty="0"/>
              <a:t>to components via HTML attributes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356118" y="5225859"/>
            <a:ext cx="6043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Allow </a:t>
            </a:r>
            <a:r>
              <a:rPr lang="en-US" sz="2000" dirty="0"/>
              <a:t>to customize and configure child components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356118" y="5767823"/>
            <a:ext cx="6649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Read-only </a:t>
            </a:r>
            <a:r>
              <a:rPr lang="en-US" sz="2000" dirty="0"/>
              <a:t>and cannot be modified by the child component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49" y="1271587"/>
            <a:ext cx="5059680" cy="269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0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735" y="1012268"/>
            <a:ext cx="5370553" cy="711200"/>
          </a:xfrm>
        </p:spPr>
        <p:txBody>
          <a:bodyPr>
            <a:noAutofit/>
          </a:bodyPr>
          <a:lstStyle/>
          <a:p>
            <a:r>
              <a:rPr lang="en-US" sz="3600" b="1">
                <a:solidFill>
                  <a:srgbClr val="0282EB"/>
                </a:solidFill>
              </a:rPr>
              <a:t>Declaring and Using Props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83222" y="2164030"/>
            <a:ext cx="45510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Props are declared as attributes in JSX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83222" y="2693802"/>
            <a:ext cx="51425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Passed </a:t>
            </a:r>
            <a:r>
              <a:rPr lang="en-US" sz="2000" dirty="0"/>
              <a:t>to components like HTML attributes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278" y="3966710"/>
            <a:ext cx="6717995" cy="739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00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735" y="1012268"/>
            <a:ext cx="3395449" cy="7112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Accessing </a:t>
            </a:r>
            <a:r>
              <a:rPr lang="en-US" sz="3600" b="1" dirty="0" smtClean="0">
                <a:solidFill>
                  <a:srgbClr val="0282EB"/>
                </a:solidFill>
              </a:rPr>
              <a:t>Props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83222" y="2164030"/>
            <a:ext cx="68093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Accessed </a:t>
            </a:r>
            <a:r>
              <a:rPr lang="en-US" sz="2000" dirty="0"/>
              <a:t>directly as parameters to the component function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08" y="3126622"/>
            <a:ext cx="5508390" cy="1416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30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8887" y="621792"/>
            <a:ext cx="5894809" cy="479884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PropTypes for Type Checking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44182" y="1395934"/>
            <a:ext cx="6574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Used </a:t>
            </a:r>
            <a:r>
              <a:rPr lang="en-US" sz="2000" dirty="0"/>
              <a:t>to validate the type of props passed to a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1344182" y="1934320"/>
            <a:ext cx="7441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Help </a:t>
            </a:r>
            <a:r>
              <a:rPr lang="en-US" sz="2000" dirty="0"/>
              <a:t>catch bugs early by checking prop types during development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182" y="3033538"/>
            <a:ext cx="6129514" cy="32603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50198" y="6405852"/>
            <a:ext cx="3568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*</a:t>
            </a:r>
            <a:r>
              <a:rPr lang="en-US" sz="2000" dirty="0" smtClean="0"/>
              <a:t> name </a:t>
            </a:r>
            <a:r>
              <a:rPr lang="en-US" sz="2000" dirty="0"/>
              <a:t>is required to be a string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379478" y="2483929"/>
            <a:ext cx="5293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Supports </a:t>
            </a:r>
            <a:r>
              <a:rPr lang="en-US" sz="2000" dirty="0"/>
              <a:t>various data types for type checking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8878604" y="2948194"/>
            <a:ext cx="106831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75891" y="3381310"/>
            <a:ext cx="107102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number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75891" y="3817996"/>
            <a:ext cx="1071026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bool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875891" y="4248552"/>
            <a:ext cx="1071026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array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875891" y="4679176"/>
            <a:ext cx="1071026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object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871983" y="5135794"/>
            <a:ext cx="1074934" cy="40011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func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78604" y="5566350"/>
            <a:ext cx="1068313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symbol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1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000"/>
                            </p:stCondLst>
                            <p:childTnLst>
                              <p:par>
                                <p:cTn id="62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500"/>
                            </p:stCondLst>
                            <p:childTnLst>
                              <p:par>
                                <p:cTn id="68" presetID="47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5" grpId="0"/>
      <p:bldP spid="6" grpId="0"/>
      <p:bldP spid="7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55" y="81114"/>
            <a:ext cx="4219575" cy="31337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3738" y="3202847"/>
            <a:ext cx="3832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are React Props used for?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3739" y="3843860"/>
            <a:ext cx="60238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do you access props in functional components?</a:t>
            </a:r>
          </a:p>
        </p:txBody>
      </p:sp>
      <p:sp>
        <p:nvSpPr>
          <p:cNvPr id="7" name="Rectangle 6"/>
          <p:cNvSpPr/>
          <p:nvPr/>
        </p:nvSpPr>
        <p:spPr>
          <a:xfrm>
            <a:off x="1193739" y="4461400"/>
            <a:ext cx="5092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purpose of PropTypes in React?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3738" y="5078940"/>
            <a:ext cx="68993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Which PropTypes type is used to validate an array of strings?</a:t>
            </a:r>
          </a:p>
        </p:txBody>
      </p:sp>
    </p:spTree>
    <p:extLst>
      <p:ext uri="{BB962C8B-B14F-4D97-AF65-F5344CB8AC3E}">
        <p14:creationId xmlns:p14="http://schemas.microsoft.com/office/powerpoint/2010/main" val="30964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1532</TotalTime>
  <Words>176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Bradley Hand ITC</vt:lpstr>
      <vt:lpstr>Corbel</vt:lpstr>
      <vt:lpstr>Wingdings 3</vt:lpstr>
      <vt:lpstr>Parallax</vt:lpstr>
      <vt:lpstr>PowerPoint Presentation</vt:lpstr>
      <vt:lpstr>PowerPoint Presentation</vt:lpstr>
      <vt:lpstr>PowerPoint Presentation</vt:lpstr>
      <vt:lpstr>Introduction to React Props</vt:lpstr>
      <vt:lpstr>Declaring and Using Props</vt:lpstr>
      <vt:lpstr>Accessing Props</vt:lpstr>
      <vt:lpstr>PropTypes for Type Checking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1471</cp:revision>
  <dcterms:created xsi:type="dcterms:W3CDTF">2024-06-04T12:12:11Z</dcterms:created>
  <dcterms:modified xsi:type="dcterms:W3CDTF">2024-08-19T09:06:20Z</dcterms:modified>
</cp:coreProperties>
</file>