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91" r:id="rId4"/>
    <p:sldId id="390" r:id="rId5"/>
    <p:sldId id="387" r:id="rId6"/>
    <p:sldId id="395" r:id="rId7"/>
    <p:sldId id="392" r:id="rId8"/>
    <p:sldId id="393" r:id="rId9"/>
    <p:sldId id="284" r:id="rId10"/>
    <p:sldId id="316" r:id="rId11"/>
    <p:sldId id="3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62" y="439150"/>
            <a:ext cx="1828562" cy="18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42" y="196058"/>
            <a:ext cx="2747497" cy="20404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39899" y="1922412"/>
            <a:ext cx="828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 a controlled component, how do you update the value of an input field?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0859" y="3429968"/>
            <a:ext cx="6854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can you access the value of an uncontrolled input field?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093" y="2480599"/>
            <a:ext cx="800268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By updating the React state using the </a:t>
            </a:r>
            <a:r>
              <a:rPr lang="en-US" sz="2000" dirty="0" err="1"/>
              <a:t>setState</a:t>
            </a:r>
            <a:r>
              <a:rPr lang="en-US" sz="2000" dirty="0"/>
              <a:t> function in the </a:t>
            </a:r>
            <a:r>
              <a:rPr lang="en-US" sz="2000" dirty="0" err="1"/>
              <a:t>onChange</a:t>
            </a:r>
            <a:r>
              <a:rPr lang="en-US" sz="2000" dirty="0"/>
              <a:t> event handler of the input field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9586" y="4018950"/>
            <a:ext cx="667148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By using a ref to get the current value from the DOM element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901131" y="4777192"/>
            <a:ext cx="1046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main difference between controlled and uncontrolled components in React forms?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624477" y="5318021"/>
            <a:ext cx="998032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Controlled components manage form data through React state, while uncontrolled components rely on the DOM for data management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9" grpId="0" animBg="1"/>
      <p:bldP spid="11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98" y="875855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7846" y="2735148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7846" y="3178451"/>
            <a:ext cx="8011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Build a form with controlled components to capture and display user input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27846" y="4065057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327846" y="4508360"/>
            <a:ext cx="9242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form with basic validation to ensure that all fields are filled before submission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8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3144" y="2630024"/>
            <a:ext cx="3590264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Controlled Components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598529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React components &amp; Forms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03144" y="3115470"/>
            <a:ext cx="3895064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Uncontrolled Components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03144" y="3600916"/>
            <a:ext cx="2432024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React 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9373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r:id="rId3" imgW="15136200" imgH="8482320" progId="">
                  <p:embed/>
                </p:oleObj>
              </mc:Choice>
              <mc:Fallback>
                <p:oleObj r:id="rId3" imgW="15136200" imgH="8482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83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141" y="2150180"/>
            <a:ext cx="182574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Forms in React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05141" y="979604"/>
            <a:ext cx="4459211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Intro </a:t>
            </a:r>
            <a:r>
              <a:rPr lang="en-US" sz="3600" b="1" dirty="0">
                <a:solidFill>
                  <a:srgbClr val="0282EB"/>
                </a:solidFill>
              </a:rPr>
              <a:t>to React Forms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05141" y="2640334"/>
            <a:ext cx="182574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05140" y="3149194"/>
            <a:ext cx="3020556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>
                <a:solidFill>
                  <a:schemeClr val="bg1"/>
                </a:solidFill>
              </a:rPr>
              <a:t>Controlled </a:t>
            </a:r>
            <a:r>
              <a:rPr lang="en-US" sz="2000" dirty="0" smtClean="0">
                <a:solidFill>
                  <a:schemeClr val="bg1"/>
                </a:solidFill>
              </a:rPr>
              <a:t>Components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0881" y="2165569"/>
            <a:ext cx="5269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Key part of user interaction and data submission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30881" y="2640334"/>
            <a:ext cx="4604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Collect and manage user inputs efficiently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31265" y="3575191"/>
            <a:ext cx="4006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Component data controlled by state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417333" y="4207474"/>
            <a:ext cx="3008363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>
                <a:solidFill>
                  <a:schemeClr val="bg1"/>
                </a:solidFill>
              </a:rPr>
              <a:t>Uncontrolled </a:t>
            </a:r>
            <a:r>
              <a:rPr lang="en-US" sz="2000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31265" y="4620301"/>
            <a:ext cx="44855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Component data not controlled by state,</a:t>
            </a:r>
          </a:p>
          <a:p>
            <a:r>
              <a:rPr lang="en-US" sz="2000" dirty="0" smtClean="0"/>
              <a:t>component itself is holding data</a:t>
            </a:r>
            <a:endParaRPr lang="en-US" sz="2000" dirty="0"/>
          </a:p>
        </p:txBody>
      </p:sp>
      <p:pic>
        <p:nvPicPr>
          <p:cNvPr id="6146" name="Picture 2" descr="The #1 Best Design Pattern for Managing Forms in Re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24" y="3210191"/>
            <a:ext cx="5997515" cy="352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  <p:bldP spid="2" grpId="0"/>
      <p:bldP spid="19" grpId="0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5979283" y="3900583"/>
            <a:ext cx="5022315" cy="241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92948" y="1548384"/>
            <a:ext cx="5022315" cy="24140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5556" y="1822995"/>
            <a:ext cx="278890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Controlled Components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92948" y="429043"/>
            <a:ext cx="10660523" cy="71120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Controlled vs. Uncontrolled Components Comparison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66833" y="2313149"/>
            <a:ext cx="4527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Form data is controlled by React state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6977" y="2803303"/>
            <a:ext cx="4535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Easier to synchronize with React state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06977" y="3293457"/>
            <a:ext cx="3017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More complex to set up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93842" y="4127283"/>
            <a:ext cx="303274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Uncontrolled </a:t>
            </a:r>
            <a:r>
              <a:rPr lang="en-US" sz="2000" dirty="0"/>
              <a:t>Components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75119" y="4617437"/>
            <a:ext cx="4230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Form data is managed by the DOM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15263" y="5107591"/>
            <a:ext cx="3642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Simpler setup for quick forms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15263" y="5597745"/>
            <a:ext cx="4463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Less control over form data and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49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12" grpId="0"/>
      <p:bldP spid="13" grpId="0"/>
      <p:bldP spid="15" grpId="0" animBg="1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141" y="1369892"/>
            <a:ext cx="182574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31477" y="415246"/>
            <a:ext cx="4959083" cy="71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Controlled Components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05141" y="1860046"/>
            <a:ext cx="182574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Advantages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12532" y="3837554"/>
            <a:ext cx="1825741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0881" y="1385281"/>
            <a:ext cx="6667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Components where form data is controlled by the React state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682497" y="2350200"/>
            <a:ext cx="4657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Single source of truth for the form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2497" y="2815970"/>
            <a:ext cx="4867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Easier to validate and manage form state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0306" y="3281740"/>
            <a:ext cx="332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More predictable behavior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32" y="4237664"/>
            <a:ext cx="4428935" cy="25045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358" y="4237664"/>
            <a:ext cx="5956075" cy="25045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38273" y="3833125"/>
            <a:ext cx="410881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A simple controlled input component</a:t>
            </a:r>
          </a:p>
        </p:txBody>
      </p:sp>
    </p:spTree>
    <p:extLst>
      <p:ext uri="{BB962C8B-B14F-4D97-AF65-F5344CB8AC3E}">
        <p14:creationId xmlns:p14="http://schemas.microsoft.com/office/powerpoint/2010/main" val="25815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20" grpId="0"/>
      <p:bldP spid="12" grpId="0"/>
      <p:bldP spid="1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141" y="1369892"/>
            <a:ext cx="182574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31477" y="415246"/>
            <a:ext cx="5417963" cy="71120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Uncontrolled Components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5141" y="1860046"/>
            <a:ext cx="182574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Advantages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12532" y="3422463"/>
            <a:ext cx="1825741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0881" y="1385281"/>
            <a:ext cx="6397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Components where form data is handled by the DOM itself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682497" y="2350200"/>
            <a:ext cx="4293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Less code required for simple forms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2497" y="2815970"/>
            <a:ext cx="5052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Allows for integration with non-React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8273" y="3422463"/>
            <a:ext cx="3616696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Using refs to handle input values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32" y="3912617"/>
            <a:ext cx="5514274" cy="2524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150" y="3912617"/>
            <a:ext cx="3781374" cy="25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7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20" grpId="0"/>
      <p:bldP spid="12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1682</TotalTime>
  <Words>297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Intro to React Forms</vt:lpstr>
      <vt:lpstr>PowerPoint Presentation</vt:lpstr>
      <vt:lpstr>Controlled vs. Uncontrolled Components Comparison</vt:lpstr>
      <vt:lpstr>Controlled Components</vt:lpstr>
      <vt:lpstr>Uncontrolled Components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1589</cp:revision>
  <dcterms:created xsi:type="dcterms:W3CDTF">2024-06-04T12:12:11Z</dcterms:created>
  <dcterms:modified xsi:type="dcterms:W3CDTF">2024-08-19T09:48:38Z</dcterms:modified>
</cp:coreProperties>
</file>