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90" r:id="rId4"/>
    <p:sldId id="394" r:id="rId5"/>
    <p:sldId id="397" r:id="rId6"/>
    <p:sldId id="396" r:id="rId7"/>
    <p:sldId id="398" r:id="rId8"/>
    <p:sldId id="284" r:id="rId9"/>
    <p:sldId id="316" r:id="rId10"/>
    <p:sldId id="3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459479"/>
            <a:ext cx="1473460" cy="17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98" y="875855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7846" y="2735148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7846" y="3178451"/>
            <a:ext cx="9669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registration form in React that captures user input and performs basic validation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27846" y="4065057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327846" y="4508360"/>
            <a:ext cx="9242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form with basic validation to ensure that all fields are filled before submission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8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3144" y="2630024"/>
            <a:ext cx="259052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Handling Inputs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598529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React Forms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03144" y="3115470"/>
            <a:ext cx="259052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Form Validation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141" y="1356494"/>
            <a:ext cx="231341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Handling User Input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36193" y="506012"/>
            <a:ext cx="5544299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Intro </a:t>
            </a:r>
            <a:r>
              <a:rPr lang="en-US" sz="3600" b="1" dirty="0">
                <a:solidFill>
                  <a:srgbClr val="0282EB"/>
                </a:solidFill>
              </a:rPr>
              <a:t>to User Input in React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25538" y="1865776"/>
            <a:ext cx="7833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React components can capture user input through form elements </a:t>
            </a:r>
            <a:r>
              <a:rPr lang="en-US" sz="2000" dirty="0" smtClean="0"/>
              <a:t>like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3764" y="3501706"/>
            <a:ext cx="2378061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5922" y="2401937"/>
            <a:ext cx="100059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&lt;input&gt;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764258" y="2405168"/>
            <a:ext cx="133722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/>
              <a:t>textarea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219225" y="2401937"/>
            <a:ext cx="1069524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/>
              <a:t>select&gt;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25538" y="2965545"/>
            <a:ext cx="5371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Input data is usually handled via state in React</a:t>
            </a:r>
            <a:endParaRPr lang="en-US" sz="20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063765" y="3902192"/>
            <a:ext cx="2378058" cy="400110"/>
          </a:xfrm>
          <a:prstGeom prst="rect">
            <a:avLst/>
          </a:prstGeom>
          <a:ln>
            <a:solidFill>
              <a:srgbClr val="0282E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Basic Input Handling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824" y="3501706"/>
            <a:ext cx="6685521" cy="3356294"/>
          </a:xfrm>
          <a:prstGeom prst="rect">
            <a:avLst/>
          </a:prstGeom>
          <a:ln>
            <a:solidFill>
              <a:srgbClr val="0282EB"/>
            </a:solidFill>
          </a:ln>
        </p:spPr>
      </p:pic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12" grpId="0" animBg="1"/>
      <p:bldP spid="13" grpId="0" animBg="1"/>
      <p:bldP spid="15" grpId="0" animBg="1"/>
      <p:bldP spid="2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141" y="1369892"/>
            <a:ext cx="182574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Event Handling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31477" y="415246"/>
            <a:ext cx="5552075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Handling Form Submission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2804" y="2868951"/>
            <a:ext cx="1825741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86417" y="1860046"/>
            <a:ext cx="5248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Use the onSubmit event for form submission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26561" y="2350200"/>
            <a:ext cx="6815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Prevent default form behavior using </a:t>
            </a:r>
            <a:r>
              <a:rPr lang="en-US" sz="2000" dirty="0" err="1"/>
              <a:t>event.preventDefault</a:t>
            </a:r>
            <a:r>
              <a:rPr lang="en-US" sz="2000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8545" y="2868951"/>
            <a:ext cx="5152373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Submitting a form with controlled components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6" y="3448662"/>
            <a:ext cx="5000209" cy="2636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767" y="3448662"/>
            <a:ext cx="6762615" cy="26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2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7333" y="1678071"/>
            <a:ext cx="192327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Form Validation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1" y="676700"/>
            <a:ext cx="4962143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Intro </a:t>
            </a:r>
            <a:r>
              <a:rPr lang="en-US" sz="3600" b="1" dirty="0">
                <a:solidFill>
                  <a:srgbClr val="0282EB"/>
                </a:solidFill>
              </a:rPr>
              <a:t>to </a:t>
            </a:r>
            <a:r>
              <a:rPr lang="en-US" sz="3600" b="1" dirty="0" smtClean="0">
                <a:solidFill>
                  <a:srgbClr val="0282EB"/>
                </a:solidFill>
              </a:rPr>
              <a:t>Form Validation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1" y="2168297"/>
            <a:ext cx="7989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Ensuring user input meets the required criteria before form submission</a:t>
            </a:r>
            <a:endParaRPr lang="en-US" sz="2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417333" y="3383964"/>
            <a:ext cx="1923275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Types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4001" y="2629367"/>
            <a:ext cx="5082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Prevents invalid data from being processed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628067" y="3784074"/>
            <a:ext cx="25415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Client-side Validation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28066" y="4199521"/>
            <a:ext cx="254159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Server-side </a:t>
            </a:r>
            <a:r>
              <a:rPr lang="en-US" sz="2000" dirty="0"/>
              <a:t>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69663" y="3807132"/>
            <a:ext cx="6271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Performed in the browser before data is sent to the server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69663" y="4207242"/>
            <a:ext cx="4564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Performed on the server after data is sent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60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1" grpId="0" animBg="1"/>
      <p:bldP spid="23" grpId="0"/>
      <p:bldP spid="2" grpId="0" animBg="1"/>
      <p:bldP spid="17" grpId="0" animBg="1"/>
      <p:bldP spid="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92948" y="1140243"/>
            <a:ext cx="258164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Client-Side Validation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74225" y="429043"/>
            <a:ext cx="7429643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Implementing Basic Form </a:t>
            </a:r>
            <a:r>
              <a:rPr lang="en-US" sz="3600" b="1" dirty="0">
                <a:solidFill>
                  <a:srgbClr val="0282EB"/>
                </a:solidFill>
              </a:rPr>
              <a:t>Validation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0612" y="2639302"/>
            <a:ext cx="1825741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4225" y="1630397"/>
            <a:ext cx="6654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Ensure user inputs meet certain criteria before submission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14369" y="2120551"/>
            <a:ext cx="6525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Examples: Required fields, email format, min/max length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6353" y="2639302"/>
            <a:ext cx="4844596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Simple </a:t>
            </a:r>
            <a:r>
              <a:rPr lang="en-US" sz="2000" dirty="0"/>
              <a:t>validation in a controlled component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10" y="3039412"/>
            <a:ext cx="4561414" cy="3818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24" y="3476675"/>
            <a:ext cx="6742849" cy="29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7333" y="1678071"/>
            <a:ext cx="562964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Popular Libraries for Form Handling and Validation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1" y="676700"/>
            <a:ext cx="5522975" cy="71120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Using Third-Party Libraries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0558" y="2278236"/>
            <a:ext cx="116237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Formik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690559" y="2716741"/>
            <a:ext cx="116237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Yup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852928" y="2278236"/>
            <a:ext cx="8141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Helps with managing form state, validation, and handling form submissions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2928" y="2716741"/>
            <a:ext cx="5184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Schema builder for value parsing and validation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78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7" grpId="0" animBg="1"/>
      <p:bldP spid="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850" y="385808"/>
            <a:ext cx="3338405" cy="24793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94888" y="2692443"/>
            <a:ext cx="4808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Tell a few valid </a:t>
            </a:r>
            <a:r>
              <a:rPr lang="en-US" sz="2000" dirty="0"/>
              <a:t>form element in HTML?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1541" y="4041027"/>
            <a:ext cx="3677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client-side validation?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54277" y="5240942"/>
            <a:ext cx="1056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HTML </a:t>
            </a:r>
            <a:r>
              <a:rPr lang="en-US" sz="2000" dirty="0" smtClean="0"/>
              <a:t>attribute specify </a:t>
            </a:r>
            <a:r>
              <a:rPr lang="en-US" sz="2000" dirty="0"/>
              <a:t>that an input field must be filled out before submitting the form?</a:t>
            </a:r>
          </a:p>
        </p:txBody>
      </p:sp>
      <p:sp>
        <p:nvSpPr>
          <p:cNvPr id="9" name="Rectangle 8"/>
          <p:cNvSpPr/>
          <p:nvPr/>
        </p:nvSpPr>
        <p:spPr>
          <a:xfrm>
            <a:off x="1942403" y="4606048"/>
            <a:ext cx="724619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Validation performed in the user's browser before submitting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2403" y="5771235"/>
            <a:ext cx="114208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required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942403" y="3159098"/>
            <a:ext cx="100059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&lt;input&gt;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3086" y="3159098"/>
            <a:ext cx="9653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&lt;form&gt;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247894" y="3159098"/>
            <a:ext cx="106952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&lt;select&gt;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476897" y="3159098"/>
            <a:ext cx="132921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&lt;element&gt;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  <p:bldP spid="10" grpId="0" animBg="1"/>
      <p:bldP spid="3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1724</TotalTime>
  <Words>270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Intro to User Input in React</vt:lpstr>
      <vt:lpstr>Handling Form Submission</vt:lpstr>
      <vt:lpstr>Intro to Form Validation</vt:lpstr>
      <vt:lpstr>Implementing Basic Form Validation</vt:lpstr>
      <vt:lpstr>Using Third-Party Libraries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1635</cp:revision>
  <dcterms:created xsi:type="dcterms:W3CDTF">2024-06-04T12:12:11Z</dcterms:created>
  <dcterms:modified xsi:type="dcterms:W3CDTF">2024-08-20T09:13:23Z</dcterms:modified>
</cp:coreProperties>
</file>