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91" r:id="rId4"/>
    <p:sldId id="393" r:id="rId5"/>
    <p:sldId id="392" r:id="rId6"/>
    <p:sldId id="394" r:id="rId7"/>
    <p:sldId id="395" r:id="rId8"/>
    <p:sldId id="396" r:id="rId9"/>
    <p:sldId id="397" r:id="rId10"/>
    <p:sldId id="399" r:id="rId11"/>
    <p:sldId id="284" r:id="rId12"/>
    <p:sldId id="3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57" y="474789"/>
            <a:ext cx="1308291" cy="13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42" y="196058"/>
            <a:ext cx="2747497" cy="20404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0093" y="816181"/>
            <a:ext cx="7813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primary limitation of using </a:t>
            </a:r>
            <a:r>
              <a:rPr lang="en-US" sz="2000" dirty="0" err="1"/>
              <a:t>useState</a:t>
            </a:r>
            <a:r>
              <a:rPr lang="en-US" sz="2000" dirty="0"/>
              <a:t> for managing complex </a:t>
            </a:r>
            <a:endParaRPr lang="en-US" sz="2000" dirty="0" smtClean="0"/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 state </a:t>
            </a:r>
            <a:r>
              <a:rPr lang="en-US" sz="2000" dirty="0"/>
              <a:t>logic?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1819" y="2316632"/>
            <a:ext cx="10464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hook is generally recommended for managing complex state logic with multiple </a:t>
            </a:r>
            <a:r>
              <a:rPr lang="en-US" sz="2000" dirty="0" smtClean="0"/>
              <a:t>related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values</a:t>
            </a:r>
            <a:r>
              <a:rPr lang="en-US" sz="2000" dirty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9277" y="1664786"/>
            <a:ext cx="59467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Managing multiple state variables can be cumbersome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8355" y="3104626"/>
            <a:ext cx="148868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useReducer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74283" y="3771159"/>
            <a:ext cx="5941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</a:t>
            </a:r>
            <a:r>
              <a:rPr lang="en-US" sz="2000" dirty="0" err="1"/>
              <a:t>useReducer</a:t>
            </a:r>
            <a:r>
              <a:rPr lang="en-US" sz="2000" dirty="0"/>
              <a:t>, what does the dispatch function do?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3974" y="5604168"/>
            <a:ext cx="48806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handle state transitions based on actions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92829" y="4237637"/>
            <a:ext cx="43617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It triggers an action to update the state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71819" y="5123950"/>
            <a:ext cx="6756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reducer function in </a:t>
            </a:r>
            <a:r>
              <a:rPr lang="en-US" sz="2000" dirty="0" err="1"/>
              <a:t>useReducer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75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9" grpId="0" animBg="1"/>
      <p:bldP spid="11" grpId="0"/>
      <p:bldP spid="12" grpId="0" animBg="1"/>
      <p:bldP spid="10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2081" y="3619428"/>
            <a:ext cx="97229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2352" y="4253846"/>
            <a:ext cx="10229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event registration form with validation for email and event selection, and display a confirmation message upon submission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98529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 Hooks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231010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useReducer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70901" y="2502542"/>
            <a:ext cx="302055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Simple State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705" y="1250628"/>
            <a:ext cx="4206239" cy="711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Issues with useState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1953" y="2909014"/>
            <a:ext cx="10027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‘</a:t>
            </a:r>
            <a:r>
              <a:rPr lang="en-US" sz="2000" dirty="0" err="1" smtClean="0"/>
              <a:t>useState</a:t>
            </a:r>
            <a:r>
              <a:rPr lang="en-US" sz="2000" dirty="0" smtClean="0"/>
              <a:t>’ </a:t>
            </a:r>
            <a:r>
              <a:rPr lang="en-US" sz="2000" dirty="0"/>
              <a:t>is great for basic state needs but can become cumbersome with complex state logic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786774" y="4588227"/>
            <a:ext cx="300468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State Dependencies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0901" y="3538411"/>
            <a:ext cx="302055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Multiple State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1953" y="3944883"/>
            <a:ext cx="10027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Managing many individual state variables can lead to fragmented and hard-to-maintain code.</a:t>
            </a: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901953" y="4994699"/>
            <a:ext cx="9497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Complex state updates, especially those dependent on previous state, can be error-prone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786774" y="5650235"/>
            <a:ext cx="3004682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Component Re-rendering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1953" y="6056707"/>
            <a:ext cx="8766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Frequent state changes can cause unnecessary re-renders, affecting performance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-191079"/>
            <a:ext cx="6624607" cy="34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 animBg="1"/>
      <p:bldP spid="16" grpId="0" animBg="1"/>
      <p:bldP spid="17" grpId="0"/>
      <p:bldP spid="18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710062"/>
            <a:ext cx="302055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Complex State Logic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6193" y="506012"/>
            <a:ext cx="8193023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Need for Centralized State Management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6193" y="2116534"/>
            <a:ext cx="9497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As applications grow, managing state across multiple components becomes challenging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421014" y="3795747"/>
            <a:ext cx="300468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Maintainability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5141" y="2745931"/>
            <a:ext cx="302055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State Synchronization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6193" y="3152403"/>
            <a:ext cx="9497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Ensures consistency and synchronization of state across different parts of the application</a:t>
            </a: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536193" y="4202219"/>
            <a:ext cx="9497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Centralized state management helps in keeping code organized and easier to maintain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21014" y="4857755"/>
            <a:ext cx="3004682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smtClean="0"/>
              <a:t>Debugging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6193" y="5264227"/>
            <a:ext cx="6961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Easier to debug state-related issues with a single source of truth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445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 animBg="1"/>
      <p:bldP spid="16" grpId="0" animBg="1"/>
      <p:bldP spid="17" grpId="0"/>
      <p:bldP spid="18" grpId="0"/>
      <p:bldP spid="20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710062"/>
            <a:ext cx="23621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Introduction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6193" y="506012"/>
            <a:ext cx="4498847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Usage of useReducer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6193" y="2116534"/>
            <a:ext cx="8278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‘</a:t>
            </a:r>
            <a:r>
              <a:rPr lang="en-US" sz="2000" dirty="0" err="1" smtClean="0"/>
              <a:t>useReducer</a:t>
            </a:r>
            <a:r>
              <a:rPr lang="en-US" sz="2000" dirty="0" smtClean="0"/>
              <a:t>’ </a:t>
            </a:r>
            <a:r>
              <a:rPr lang="en-US" sz="2000" dirty="0"/>
              <a:t>is an alternative to </a:t>
            </a:r>
            <a:r>
              <a:rPr lang="en-US" sz="2000" dirty="0" smtClean="0"/>
              <a:t>‘</a:t>
            </a:r>
            <a:r>
              <a:rPr lang="en-US" sz="2000" dirty="0" err="1" smtClean="0"/>
              <a:t>useState</a:t>
            </a:r>
            <a:r>
              <a:rPr lang="en-US" sz="2000" dirty="0" smtClean="0"/>
              <a:t>’ </a:t>
            </a:r>
            <a:r>
              <a:rPr lang="en-US" sz="2000" dirty="0"/>
              <a:t>for managing complex state logic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421014" y="3795747"/>
            <a:ext cx="2346314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Dispatching Actions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5141" y="2745931"/>
            <a:ext cx="2362187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Reducer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6193" y="3152403"/>
            <a:ext cx="473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Manages state transitions based on actions</a:t>
            </a: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536193" y="4202219"/>
            <a:ext cx="423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Use </a:t>
            </a:r>
            <a:r>
              <a:rPr lang="en-US" sz="2000" dirty="0" smtClean="0"/>
              <a:t>‘dispatch’ </a:t>
            </a:r>
            <a:r>
              <a:rPr lang="en-US" sz="2000" dirty="0"/>
              <a:t>to trigger state updates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21014" y="4857755"/>
            <a:ext cx="234631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Initial State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6193" y="5264227"/>
            <a:ext cx="5669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Define the initial state and provide it to </a:t>
            </a:r>
            <a:r>
              <a:rPr lang="en-US" sz="2000" dirty="0" smtClean="0"/>
              <a:t>‘</a:t>
            </a:r>
            <a:r>
              <a:rPr lang="en-US" sz="2000" dirty="0" err="1" smtClean="0"/>
              <a:t>useReducer</a:t>
            </a:r>
            <a:r>
              <a:rPr lang="en-US" sz="20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769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 animBg="1"/>
      <p:bldP spid="16" grpId="0" animBg="1"/>
      <p:bldP spid="17" grpId="0"/>
      <p:bldP spid="18" grpId="0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6193" y="506012"/>
            <a:ext cx="4803647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Working </a:t>
            </a:r>
            <a:r>
              <a:rPr lang="en-US" sz="3600" b="1" dirty="0" smtClean="0">
                <a:solidFill>
                  <a:srgbClr val="0282EB"/>
                </a:solidFill>
              </a:rPr>
              <a:t>of </a:t>
            </a:r>
            <a:r>
              <a:rPr lang="en-US" sz="3600" b="1" dirty="0" err="1" smtClean="0">
                <a:solidFill>
                  <a:srgbClr val="0282EB"/>
                </a:solidFill>
              </a:rPr>
              <a:t>useReducer</a:t>
            </a:r>
            <a:endParaRPr lang="en-US" sz="3600" b="1" dirty="0">
              <a:solidFill>
                <a:srgbClr val="0282EB"/>
              </a:solidFill>
            </a:endParaRPr>
          </a:p>
        </p:txBody>
      </p:sp>
      <p:pic>
        <p:nvPicPr>
          <p:cNvPr id="3074" name="Picture 2" descr="Understanding React Reducer in JavaScript for State Management 🚀🚀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60" y="1515731"/>
            <a:ext cx="6324727" cy="47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710062"/>
            <a:ext cx="23621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Reducer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6193" y="506012"/>
            <a:ext cx="7010399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Working with useReducer - Details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7328" y="1716424"/>
            <a:ext cx="4852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Defines how state changes based on actions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661173" y="2259443"/>
            <a:ext cx="131367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8" y="2265804"/>
            <a:ext cx="4986528" cy="29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140012"/>
            <a:ext cx="23621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Initial State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7328" y="1146373"/>
            <a:ext cx="5193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Defines how state changes based on actions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453653" y="1552844"/>
            <a:ext cx="131367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53" y="1952954"/>
            <a:ext cx="7198056" cy="5998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05140" y="3958010"/>
            <a:ext cx="23621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Dispatch Actions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7327" y="3958010"/>
            <a:ext cx="464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Trigger state updates with action dispatch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40" y="4358650"/>
            <a:ext cx="8746433" cy="6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1782</TotalTime>
  <Words>313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Issues with useState</vt:lpstr>
      <vt:lpstr>Need for Centralized State Management</vt:lpstr>
      <vt:lpstr>Usage of useReducer</vt:lpstr>
      <vt:lpstr>Working of useReducer</vt:lpstr>
      <vt:lpstr>Working with useReducer - Details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1709</cp:revision>
  <dcterms:created xsi:type="dcterms:W3CDTF">2024-06-04T12:12:11Z</dcterms:created>
  <dcterms:modified xsi:type="dcterms:W3CDTF">2024-08-20T09:20:22Z</dcterms:modified>
</cp:coreProperties>
</file>