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</p:sldMasterIdLst>
  <p:sldIdLst>
    <p:sldId id="306" r:id="rId3"/>
    <p:sldId id="256" r:id="rId4"/>
    <p:sldId id="297" r:id="rId5"/>
    <p:sldId id="295" r:id="rId6"/>
    <p:sldId id="296" r:id="rId7"/>
    <p:sldId id="299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284" r:id="rId16"/>
    <p:sldId id="290" r:id="rId17"/>
    <p:sldId id="285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6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2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8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2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503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1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5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8353" y="2990394"/>
            <a:ext cx="6931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What </a:t>
            </a:r>
            <a:r>
              <a:rPr lang="en-US" sz="2000" dirty="0" smtClean="0"/>
              <a:t>is the concept of Character retrieval?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8352" y="3498693"/>
            <a:ext cx="7183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/>
              <a:t>What are the different ways to retrieve characters from string?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69" y="607856"/>
            <a:ext cx="1649817" cy="112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7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5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127" y="735180"/>
            <a:ext cx="2671508" cy="732312"/>
          </a:xfrm>
        </p:spPr>
        <p:txBody>
          <a:bodyPr/>
          <a:lstStyle/>
          <a:p>
            <a:r>
              <a:rPr lang="en-US" b="1" dirty="0" smtClean="0">
                <a:solidFill>
                  <a:srgbClr val="0282EB"/>
                </a:solidFill>
              </a:rPr>
              <a:t>Definition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365" y="1934959"/>
            <a:ext cx="3775913" cy="54698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Extracting </a:t>
            </a:r>
            <a:r>
              <a:rPr lang="en-US" sz="2000" dirty="0"/>
              <a:t>a portion of a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21" y="3576142"/>
            <a:ext cx="4953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3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40983" cy="732312"/>
          </a:xfrm>
        </p:spPr>
        <p:txBody>
          <a:bodyPr/>
          <a:lstStyle/>
          <a:p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766" y="1832399"/>
            <a:ext cx="1326782" cy="353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slice()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82" y="2492086"/>
            <a:ext cx="6150593" cy="166427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090057" y="4785755"/>
            <a:ext cx="2992582" cy="1615044"/>
            <a:chOff x="2090057" y="4785755"/>
            <a:chExt cx="2992582" cy="1615044"/>
          </a:xfrm>
        </p:grpSpPr>
        <p:sp>
          <p:nvSpPr>
            <p:cNvPr id="8" name="Rectangle 7"/>
            <p:cNvSpPr/>
            <p:nvPr/>
          </p:nvSpPr>
          <p:spPr>
            <a:xfrm>
              <a:off x="2090057" y="4785755"/>
              <a:ext cx="2992582" cy="1615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1926" y="5140283"/>
              <a:ext cx="14574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World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9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78" y="513926"/>
            <a:ext cx="4084810" cy="2379500"/>
          </a:xfrm>
        </p:spPr>
      </p:pic>
      <p:sp>
        <p:nvSpPr>
          <p:cNvPr id="5" name="TextBox 4"/>
          <p:cNvSpPr txBox="1"/>
          <p:nvPr/>
        </p:nvSpPr>
        <p:spPr>
          <a:xfrm>
            <a:off x="1769223" y="3646127"/>
            <a:ext cx="939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 simple JavaScript program that </a:t>
            </a:r>
            <a:r>
              <a:rPr lang="en-US" sz="2000" dirty="0" smtClean="0"/>
              <a:t>demonstrates the naming variables as per conventions and demonstrate their scope.</a:t>
            </a:r>
          </a:p>
        </p:txBody>
      </p:sp>
    </p:spTree>
    <p:extLst>
      <p:ext uri="{BB962C8B-B14F-4D97-AF65-F5344CB8AC3E}">
        <p14:creationId xmlns:p14="http://schemas.microsoft.com/office/powerpoint/2010/main" val="5121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93" y="848117"/>
            <a:ext cx="2688166" cy="7239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Home Work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123" y="2263178"/>
            <a:ext cx="5863166" cy="1585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Practice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Variable naming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 Variable scope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642100" y="4902200"/>
            <a:ext cx="5511800" cy="1955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NEXT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JavaScript variables and naming conventions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44" y="217043"/>
            <a:ext cx="4522989" cy="2634750"/>
          </a:xfrm>
        </p:spPr>
      </p:pic>
      <p:sp>
        <p:nvSpPr>
          <p:cNvPr id="5" name="TextBox 4"/>
          <p:cNvSpPr txBox="1"/>
          <p:nvPr/>
        </p:nvSpPr>
        <p:spPr>
          <a:xfrm>
            <a:off x="1935477" y="3562999"/>
            <a:ext cx="9391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an HTML page with a button that </a:t>
            </a:r>
            <a:r>
              <a:rPr lang="en-US" sz="2000" dirty="0" smtClean="0"/>
              <a:t>opens 3 alert messages getting user name and two numbers from the user and store those values in appropriate variables. Finally printing the message in the following format :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“Hi &lt;user&gt;, &lt;</a:t>
            </a:r>
            <a:r>
              <a:rPr lang="en-US" sz="2000" dirty="0" err="1" smtClean="0"/>
              <a:t>firstnumber</a:t>
            </a:r>
            <a:r>
              <a:rPr lang="en-US" sz="2000" dirty="0" smtClean="0"/>
              <a:t>&gt;+&lt;</a:t>
            </a:r>
            <a:r>
              <a:rPr lang="en-US" sz="2000" dirty="0" err="1" smtClean="0"/>
              <a:t>secondnumber</a:t>
            </a:r>
            <a:r>
              <a:rPr lang="en-US" sz="2000" dirty="0" smtClean="0"/>
              <a:t>&gt;=&lt;result&gt;"</a:t>
            </a:r>
          </a:p>
        </p:txBody>
      </p:sp>
    </p:spTree>
    <p:extLst>
      <p:ext uri="{BB962C8B-B14F-4D97-AF65-F5344CB8AC3E}">
        <p14:creationId xmlns:p14="http://schemas.microsoft.com/office/powerpoint/2010/main" val="25729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3003" y="778732"/>
            <a:ext cx="2588379" cy="7323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11776" y="2238858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 smtClean="0"/>
              <a:t>Retrieving characters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11776" y="2785843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 smtClean="0"/>
              <a:t>Slicing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11776" y="1691873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 smtClean="0"/>
              <a:t>String Concatenation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4283" y="5758036"/>
            <a:ext cx="8229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282EB"/>
                </a:solidFill>
              </a:rPr>
              <a:t>STRING CONCATENATION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282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13" y="668977"/>
            <a:ext cx="3360276" cy="732312"/>
          </a:xfrm>
        </p:spPr>
        <p:txBody>
          <a:bodyPr/>
          <a:lstStyle/>
          <a:p>
            <a:r>
              <a:rPr lang="en-US" b="1" dirty="0" smtClean="0">
                <a:solidFill>
                  <a:srgbClr val="0282EB"/>
                </a:solidFill>
              </a:rPr>
              <a:t>Definition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365" y="1828080"/>
            <a:ext cx="7492889" cy="54698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Process </a:t>
            </a:r>
            <a:r>
              <a:rPr lang="en-US" sz="2000" dirty="0"/>
              <a:t>of combining two or more strings into a single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61" y="3207946"/>
            <a:ext cx="6829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40983" cy="732312"/>
          </a:xfrm>
        </p:spPr>
        <p:txBody>
          <a:bodyPr/>
          <a:lstStyle/>
          <a:p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766" y="1832399"/>
            <a:ext cx="771235" cy="353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+</a:t>
            </a:r>
            <a:endParaRPr lang="en-US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09580" y="2976886"/>
            <a:ext cx="1519376" cy="39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concat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6021455" y="5144595"/>
            <a:ext cx="554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take multiple arguments to concatenate strings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6" y="2336902"/>
            <a:ext cx="4972050" cy="149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63" y="3438397"/>
            <a:ext cx="5553075" cy="16192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74420" y="4364392"/>
            <a:ext cx="2933206" cy="693255"/>
            <a:chOff x="857251" y="4277695"/>
            <a:chExt cx="1614825" cy="693255"/>
          </a:xfrm>
        </p:grpSpPr>
        <p:sp>
          <p:nvSpPr>
            <p:cNvPr id="11" name="Rectangle 10"/>
            <p:cNvSpPr/>
            <p:nvPr/>
          </p:nvSpPr>
          <p:spPr>
            <a:xfrm>
              <a:off x="857251" y="4277695"/>
              <a:ext cx="1614825" cy="693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31819" y="4301156"/>
              <a:ext cx="12656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John Doe</a:t>
              </a:r>
              <a:endParaRPr lang="en-US" sz="3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420097" y="5718179"/>
            <a:ext cx="2933206" cy="693255"/>
            <a:chOff x="857251" y="4277695"/>
            <a:chExt cx="1614825" cy="693255"/>
          </a:xfrm>
        </p:grpSpPr>
        <p:sp>
          <p:nvSpPr>
            <p:cNvPr id="14" name="Rectangle 13"/>
            <p:cNvSpPr/>
            <p:nvPr/>
          </p:nvSpPr>
          <p:spPr>
            <a:xfrm>
              <a:off x="857251" y="4277695"/>
              <a:ext cx="1614825" cy="693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31819" y="4301156"/>
              <a:ext cx="12656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John Doe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54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69" y="607856"/>
            <a:ext cx="1649817" cy="112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2103" y="2942890"/>
            <a:ext cx="5438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What </a:t>
            </a:r>
            <a:r>
              <a:rPr lang="en-US" sz="2000" dirty="0" smtClean="0"/>
              <a:t>is the concept of String concatenation?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82103" y="3486815"/>
            <a:ext cx="60912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 smtClean="0"/>
              <a:t>What are the different ways to concatenate strings?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1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994" y="752104"/>
            <a:ext cx="2719008" cy="732312"/>
          </a:xfrm>
        </p:spPr>
        <p:txBody>
          <a:bodyPr/>
          <a:lstStyle/>
          <a:p>
            <a:r>
              <a:rPr lang="en-US" b="1" dirty="0" smtClean="0">
                <a:solidFill>
                  <a:srgbClr val="0282EB"/>
                </a:solidFill>
              </a:rPr>
              <a:t>Definition</a:t>
            </a:r>
            <a:endParaRPr lang="en-US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63" y="1668515"/>
            <a:ext cx="4904069" cy="54698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Accessing </a:t>
            </a:r>
            <a:r>
              <a:rPr lang="en-US" sz="2000" dirty="0"/>
              <a:t>individual characters in a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99" y="2755013"/>
            <a:ext cx="60769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340983" cy="732312"/>
          </a:xfrm>
        </p:spPr>
        <p:txBody>
          <a:bodyPr/>
          <a:lstStyle/>
          <a:p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0766" y="1832399"/>
            <a:ext cx="771235" cy="353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/>
              <a:t>[ ]</a:t>
            </a:r>
            <a:endParaRPr lang="en-US" sz="2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09580" y="2976886"/>
            <a:ext cx="1471875" cy="39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charAt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4" y="2334628"/>
            <a:ext cx="5229655" cy="16436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830" y="3540083"/>
            <a:ext cx="5423945" cy="160451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57548" y="4127085"/>
            <a:ext cx="1614825" cy="693255"/>
            <a:chOff x="857251" y="4277695"/>
            <a:chExt cx="1614825" cy="693255"/>
          </a:xfrm>
        </p:grpSpPr>
        <p:sp>
          <p:nvSpPr>
            <p:cNvPr id="8" name="Rectangle 7"/>
            <p:cNvSpPr/>
            <p:nvPr/>
          </p:nvSpPr>
          <p:spPr>
            <a:xfrm>
              <a:off x="857251" y="4277695"/>
              <a:ext cx="1614825" cy="693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15237" y="4277695"/>
              <a:ext cx="4988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H</a:t>
              </a:r>
              <a:endParaRPr lang="en-US" sz="36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57548" y="4969174"/>
            <a:ext cx="1614825" cy="693255"/>
            <a:chOff x="857251" y="4277695"/>
            <a:chExt cx="1614825" cy="693255"/>
          </a:xfrm>
        </p:grpSpPr>
        <p:sp>
          <p:nvSpPr>
            <p:cNvPr id="14" name="Rectangle 13"/>
            <p:cNvSpPr/>
            <p:nvPr/>
          </p:nvSpPr>
          <p:spPr>
            <a:xfrm>
              <a:off x="857251" y="4277695"/>
              <a:ext cx="1614825" cy="693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15237" y="4277695"/>
              <a:ext cx="5998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13320" y="5282438"/>
            <a:ext cx="1614825" cy="693255"/>
            <a:chOff x="857251" y="4277695"/>
            <a:chExt cx="1614825" cy="693255"/>
          </a:xfrm>
        </p:grpSpPr>
        <p:sp>
          <p:nvSpPr>
            <p:cNvPr id="17" name="Rectangle 16"/>
            <p:cNvSpPr/>
            <p:nvPr/>
          </p:nvSpPr>
          <p:spPr>
            <a:xfrm>
              <a:off x="857251" y="4277695"/>
              <a:ext cx="1614825" cy="693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15237" y="4277695"/>
              <a:ext cx="4988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H</a:t>
              </a:r>
              <a:endParaRPr lang="en-US" sz="36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13320" y="6124527"/>
            <a:ext cx="1614825" cy="693255"/>
            <a:chOff x="857251" y="4277695"/>
            <a:chExt cx="1614825" cy="693255"/>
          </a:xfrm>
        </p:grpSpPr>
        <p:sp>
          <p:nvSpPr>
            <p:cNvPr id="20" name="Rectangle 19"/>
            <p:cNvSpPr/>
            <p:nvPr/>
          </p:nvSpPr>
          <p:spPr>
            <a:xfrm>
              <a:off x="857251" y="4277695"/>
              <a:ext cx="1614825" cy="693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15237" y="4277695"/>
              <a:ext cx="5998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b="1" dirty="0" smtClean="0"/>
                <a:t>W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8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353</TotalTime>
  <Words>182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Corbel</vt:lpstr>
      <vt:lpstr>Wingdings</vt:lpstr>
      <vt:lpstr>Wingdings 3</vt:lpstr>
      <vt:lpstr>Mesh</vt:lpstr>
      <vt:lpstr>Parallax</vt:lpstr>
      <vt:lpstr>PowerPoint Presentation</vt:lpstr>
      <vt:lpstr>PowerPoint Presentation</vt:lpstr>
      <vt:lpstr>PowerPoint Presentation</vt:lpstr>
      <vt:lpstr>Definition</vt:lpstr>
      <vt:lpstr>Methods</vt:lpstr>
      <vt:lpstr>PowerPoint Presentation</vt:lpstr>
      <vt:lpstr>PowerPoint Presentation</vt:lpstr>
      <vt:lpstr>Definition</vt:lpstr>
      <vt:lpstr>Methods</vt:lpstr>
      <vt:lpstr>PowerPoint Presentation</vt:lpstr>
      <vt:lpstr>PowerPoint Presentation</vt:lpstr>
      <vt:lpstr>Definition</vt:lpstr>
      <vt:lpstr>Methods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363</cp:revision>
  <dcterms:created xsi:type="dcterms:W3CDTF">2024-06-04T12:12:11Z</dcterms:created>
  <dcterms:modified xsi:type="dcterms:W3CDTF">2024-08-15T05:08:39Z</dcterms:modified>
</cp:coreProperties>
</file>