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91" r:id="rId5"/>
    <p:sldId id="393" r:id="rId6"/>
    <p:sldId id="404" r:id="rId7"/>
    <p:sldId id="405" r:id="rId8"/>
    <p:sldId id="406" r:id="rId9"/>
    <p:sldId id="407" r:id="rId10"/>
    <p:sldId id="408" r:id="rId11"/>
    <p:sldId id="403" r:id="rId12"/>
    <p:sldId id="284" r:id="rId13"/>
    <p:sldId id="3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  <a:srgbClr val="8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7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98" y="390851"/>
            <a:ext cx="2385314" cy="1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935" y="160001"/>
            <a:ext cx="3412623" cy="25344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3882" y="423071"/>
            <a:ext cx="3405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an action in Redux?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03469" y="1827129"/>
            <a:ext cx="4671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must every action in Redux have?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69930" y="2978669"/>
            <a:ext cx="456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role of a reducer in Redux?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14783" y="4465430"/>
            <a:ext cx="5389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</a:t>
            </a:r>
            <a:r>
              <a:rPr lang="en-US" sz="2000" dirty="0" err="1"/>
              <a:t>combineReducers</a:t>
            </a:r>
            <a:r>
              <a:rPr lang="en-US" sz="2000" dirty="0"/>
              <a:t> function do?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8047" y="874299"/>
            <a:ext cx="645038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An action is a plain JavaScript object that describes an event or change in the state of the application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67355" y="2278534"/>
            <a:ext cx="432201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Every action must have a type 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3882" y="3488216"/>
            <a:ext cx="966933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 reducer is a function that takes the current state and an action as arguments and returns a new state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27963" y="4962082"/>
            <a:ext cx="654538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It combines multiple reducers into a single reducing function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064100" y="5678984"/>
            <a:ext cx="4648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update the state in </a:t>
            </a:r>
            <a:r>
              <a:rPr lang="en-US" sz="2000" dirty="0" err="1"/>
              <a:t>Redux</a:t>
            </a:r>
            <a:r>
              <a:rPr lang="en-US" sz="20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88880" y="6164748"/>
            <a:ext cx="69028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By dispatching an action using the dispatch method of the store</a:t>
            </a:r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 animBg="1"/>
      <p:bldP spid="9" grpId="0" animBg="1"/>
      <p:bldP spid="5" grpId="0" animBg="1"/>
      <p:bldP spid="12" grpId="0" animBg="1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2081" y="3534084"/>
            <a:ext cx="97229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2353" y="4019538"/>
            <a:ext cx="5108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simple to-do application using </a:t>
            </a:r>
            <a:r>
              <a:rPr lang="en-US" sz="2000" dirty="0" err="1"/>
              <a:t>Redux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 smtClean="0">
                <a:latin typeface="Bradley Hand ITC" panose="03070402050302030203" pitchFamily="66" charset="0"/>
              </a:rPr>
              <a:t>Redux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152981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Actions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17800" y="3115470"/>
            <a:ext cx="176201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Reducers</a:t>
            </a: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17800" y="3600916"/>
            <a:ext cx="1273784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Store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6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047" y="0"/>
            <a:ext cx="952195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9744" y="5552670"/>
            <a:ext cx="5339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Actions, Reducers, Store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7840" y="3736908"/>
            <a:ext cx="3366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err="1" smtClean="0">
                <a:solidFill>
                  <a:schemeClr val="bg1"/>
                </a:solidFill>
              </a:rPr>
              <a:t>Redux</a:t>
            </a:r>
            <a:endParaRPr 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What is an Action?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619353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Introduction to Redux Actions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6709" y="4514049"/>
            <a:ext cx="164285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Key 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2768" y="2065399"/>
            <a:ext cx="1021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An action is a plain JavaScript object that describes an event or change in the state of your application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6710" y="4961491"/>
            <a:ext cx="7133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Every action must have a type property, a string that indicates the type of action being performed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6709" y="5716709"/>
            <a:ext cx="7133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Actions can also contain a payload, which holds the data needed to update the state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572768" y="2485505"/>
            <a:ext cx="5839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Actions are the only way to send data to the Redux store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80756" y="3189949"/>
            <a:ext cx="2215884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Structure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56" y="3571960"/>
            <a:ext cx="2898636" cy="1788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52" y="2482063"/>
            <a:ext cx="3435083" cy="24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Action Creators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352348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Creating Actions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53691" y="4514300"/>
            <a:ext cx="164285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Benefits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2768" y="2065399"/>
            <a:ext cx="5596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Functions that create and return an action object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3691" y="5115379"/>
            <a:ext cx="3947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Reusable and testable functions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53691" y="5519138"/>
            <a:ext cx="47762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Ensures actions are created consistently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72768" y="2509889"/>
            <a:ext cx="625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Help </a:t>
            </a:r>
            <a:r>
              <a:rPr lang="en-US" sz="2000" dirty="0"/>
              <a:t>maintain consistency and readability in your code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80756" y="3189949"/>
            <a:ext cx="2898636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Action Creator -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56" y="3588742"/>
            <a:ext cx="3364332" cy="2251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264" y="11428"/>
            <a:ext cx="4364736" cy="484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What is a Reducer?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08406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Understanding Reducers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43964" y="4924156"/>
            <a:ext cx="164285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Benefits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2768" y="2065399"/>
            <a:ext cx="9997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 function that takes the current state and an action as arguments and returns a new state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743963" y="5525235"/>
            <a:ext cx="6448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dirty="0"/>
              <a:t>Uses a switch statement to handle different action types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43964" y="5928994"/>
            <a:ext cx="6448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/>
              <a:t>Returns a new state object without mutating the original state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72768" y="2509889"/>
            <a:ext cx="10131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Must be a pure function, meaning it returns the same output given the same input and does not produce side effects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0" y="3670855"/>
            <a:ext cx="2898636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Action Creator -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7139"/>
            <a:ext cx="5303520" cy="233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780164"/>
            <a:ext cx="437692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Combining Reducers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88737" y="5167996"/>
            <a:ext cx="164285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Benefits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1536" y="1531556"/>
            <a:ext cx="99974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A helper function from </a:t>
            </a:r>
            <a:r>
              <a:rPr lang="en-US" sz="2000" dirty="0" err="1"/>
              <a:t>Redux</a:t>
            </a:r>
            <a:r>
              <a:rPr lang="en-US" sz="2000" dirty="0"/>
              <a:t> that combines multiple reducers into a single reducing function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88736" y="5769075"/>
            <a:ext cx="4850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Organizes state management by domain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88737" y="6172834"/>
            <a:ext cx="5826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Makes the codebase easier to manage and extend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46759" y="2232205"/>
            <a:ext cx="1950720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59" y="2632315"/>
            <a:ext cx="4497204" cy="231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780164"/>
            <a:ext cx="359664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The Redux Store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73203" y="5469241"/>
            <a:ext cx="158596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Key 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85394" y="5869351"/>
            <a:ext cx="67066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The store has methods like </a:t>
            </a:r>
            <a:r>
              <a:rPr lang="en-US" sz="2000" dirty="0" err="1"/>
              <a:t>getState</a:t>
            </a:r>
            <a:r>
              <a:rPr lang="en-US" sz="2000" dirty="0"/>
              <a:t>(), dispatch(action), and subscribe(listener) to interact with the state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11808" y="3515983"/>
            <a:ext cx="1950720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Creating a Store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1808" y="1691419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What is the Store?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5115" y="2291584"/>
            <a:ext cx="6899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 single object that holds the entire state of your application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5115" y="2811057"/>
            <a:ext cx="5921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Created using the </a:t>
            </a:r>
            <a:r>
              <a:rPr lang="en-US" sz="2000" dirty="0" err="1"/>
              <a:t>createStore</a:t>
            </a:r>
            <a:r>
              <a:rPr lang="en-US" sz="2000" dirty="0"/>
              <a:t> function from </a:t>
            </a:r>
            <a:r>
              <a:rPr lang="en-US" sz="2000" dirty="0" err="1"/>
              <a:t>Redux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08" y="3916093"/>
            <a:ext cx="4173224" cy="13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780164"/>
            <a:ext cx="417322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Dispatching Actions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24966" y="4921275"/>
            <a:ext cx="158596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Key Points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37157" y="5321385"/>
            <a:ext cx="3061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Triggers a state change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11808" y="3515983"/>
            <a:ext cx="1950720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1808" y="1691419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dispatch(action)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5115" y="2291584"/>
            <a:ext cx="6025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The primary method for updating the state in </a:t>
            </a:r>
            <a:r>
              <a:rPr lang="en-US" sz="2000" dirty="0" err="1"/>
              <a:t>Redux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285115" y="2811057"/>
            <a:ext cx="8553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Sends an action to the Redux store, which then calls the appropriate reducer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769465" y="5809065"/>
            <a:ext cx="5052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Should be the only way to update the state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07" y="3906801"/>
            <a:ext cx="4388369" cy="5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  <p:bldP spid="11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2028</TotalTime>
  <Words>431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Introduction to Redux Actions</vt:lpstr>
      <vt:lpstr>Creating Actions</vt:lpstr>
      <vt:lpstr>Understanding Reducers</vt:lpstr>
      <vt:lpstr>Combining Reducers</vt:lpstr>
      <vt:lpstr>The Redux Store</vt:lpstr>
      <vt:lpstr>Dispatching Actions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1911</cp:revision>
  <dcterms:created xsi:type="dcterms:W3CDTF">2024-06-04T12:12:11Z</dcterms:created>
  <dcterms:modified xsi:type="dcterms:W3CDTF">2024-08-20T12:54:11Z</dcterms:modified>
</cp:coreProperties>
</file>