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31" r:id="rId2"/>
  </p:sldMasterIdLst>
  <p:sldIdLst>
    <p:sldId id="306" r:id="rId3"/>
    <p:sldId id="256" r:id="rId4"/>
    <p:sldId id="391" r:id="rId5"/>
    <p:sldId id="393" r:id="rId6"/>
    <p:sldId id="404" r:id="rId7"/>
    <p:sldId id="405" r:id="rId8"/>
    <p:sldId id="406" r:id="rId9"/>
    <p:sldId id="407" r:id="rId10"/>
    <p:sldId id="409" r:id="rId11"/>
    <p:sldId id="408" r:id="rId12"/>
    <p:sldId id="403" r:id="rId13"/>
    <p:sldId id="390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  <a:srgbClr val="8A6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1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1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7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700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6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286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95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871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94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6189-7D29-404B-BEFD-9A46023C296E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 Is Navigation? - Meaning of Navigation | Başarso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407" y="97536"/>
            <a:ext cx="2657856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46607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60576" y="580388"/>
            <a:ext cx="3767328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Protected Routes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596640" y="1448444"/>
            <a:ext cx="614065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Restrict access to certain routes based on authentication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80757" y="1901583"/>
            <a:ext cx="2215883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Implementation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0" y="1901582"/>
            <a:ext cx="6047232" cy="487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623" y="23843"/>
            <a:ext cx="3412623" cy="253443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3882" y="423071"/>
            <a:ext cx="73286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main purpose of React Router in a React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3469" y="1827129"/>
            <a:ext cx="55880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do you install React Router in your project?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87235" y="3246276"/>
            <a:ext cx="6298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exact prop used for in a Route component?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035497" y="4408799"/>
            <a:ext cx="6094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create navigation links in React Router?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058046" y="874299"/>
            <a:ext cx="674457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React Router enables navigation between different components and changes URLs without reloading the page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68604" y="2358219"/>
            <a:ext cx="83956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You can install React Router using the command npm install react-router-dom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520848" y="3710359"/>
            <a:ext cx="854338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The exact prop ensures that the route matches exactly with the specified path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548677" y="4905451"/>
            <a:ext cx="580800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By using the Link component from react-router-dom.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084814" y="5658929"/>
            <a:ext cx="4783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are nested routes in React Router?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709594" y="6144693"/>
            <a:ext cx="840807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Nested routes allow creating a nested structure of routes within another route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21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3" grpId="0" animBg="1"/>
      <p:bldP spid="9" grpId="0" animBg="1"/>
      <p:bldP spid="5" grpId="0" animBg="1"/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02081" y="3619428"/>
            <a:ext cx="972299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Task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92353" y="4253846"/>
            <a:ext cx="680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Create a React application with basic navigation, nested routes</a:t>
            </a:r>
            <a:endParaRPr lang="en-US" sz="2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586" y="652062"/>
            <a:ext cx="5248430" cy="219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7070386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17800" y="2630024"/>
            <a:ext cx="145666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Router</a:t>
            </a:r>
            <a:endParaRPr lang="en-US" sz="24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17800" y="3115470"/>
            <a:ext cx="198092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Navigation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63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Router Tutorial: Redirect Like a Pro | Toptal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28526" y="6042447"/>
            <a:ext cx="49559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</a:rPr>
              <a:t>Router and Navigation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206" y="5919336"/>
            <a:ext cx="1576457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React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03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4511040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</a:t>
            </a:r>
            <a:r>
              <a:rPr lang="en-US" sz="3600" b="1" dirty="0" smtClean="0">
                <a:solidFill>
                  <a:srgbClr val="0282EB"/>
                </a:solidFill>
              </a:rPr>
              <a:t>React Router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380756" y="4080984"/>
            <a:ext cx="164285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808" y="2074279"/>
            <a:ext cx="6108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React Router is a library for routing in React applications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1380758" y="4589386"/>
            <a:ext cx="2630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Declarative routing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380756" y="5036828"/>
            <a:ext cx="5056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Dynamic routing based on URL parameters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380756" y="281022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80756" y="3292811"/>
            <a:ext cx="9592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Enables navigation between different components, changing URLs without a page reload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80756" y="5484270"/>
            <a:ext cx="41909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Nested routes for complex layouts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8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Installation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08406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Setting Up React Router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0757" y="271968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Basic Setup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7" y="1997371"/>
            <a:ext cx="3715372" cy="514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756" y="3119799"/>
            <a:ext cx="7238987" cy="36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Defining Routes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6047232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Basic Routing and Navigation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0757" y="3053543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Navigation Links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808" y="2020842"/>
            <a:ext cx="50992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the Route component to define a route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8384" y="2480999"/>
            <a:ext cx="42947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Use exact to specify an exact match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6640" y="3039703"/>
            <a:ext cx="429636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 the Link component for navigation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6" y="3464887"/>
            <a:ext cx="4678667" cy="325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14553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Nested Routes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0756" y="254280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808" y="2020842"/>
            <a:ext cx="47772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Allows creating a nested structure of routes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5" y="2942918"/>
            <a:ext cx="6888029" cy="35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Dynamic Routing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3877056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Route Parameters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80756" y="2542809"/>
            <a:ext cx="2215884" cy="400110"/>
          </a:xfrm>
          <a:prstGeom prst="rect">
            <a:avLst/>
          </a:prstGeom>
          <a:solidFill>
            <a:srgbClr val="0282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11808" y="2020842"/>
            <a:ext cx="4628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Use route parameters for dynamic routing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6" y="2933811"/>
            <a:ext cx="5047737" cy="171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80757" y="1597261"/>
            <a:ext cx="221588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Using useHistory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11808" y="677924"/>
            <a:ext cx="5327904" cy="711200"/>
          </a:xfr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Programmatic Navigation</a:t>
            </a:r>
            <a:endParaRPr lang="en-US" sz="3600" b="1" dirty="0">
              <a:solidFill>
                <a:srgbClr val="0282EB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57" y="1997370"/>
            <a:ext cx="5964593" cy="3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2144</TotalTime>
  <Words>248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Intro to React Router</vt:lpstr>
      <vt:lpstr>Setting Up React Router</vt:lpstr>
      <vt:lpstr>Basic Routing and Navigation</vt:lpstr>
      <vt:lpstr>Nested Routes</vt:lpstr>
      <vt:lpstr>Route Parameters</vt:lpstr>
      <vt:lpstr>Programmatic Navigation</vt:lpstr>
      <vt:lpstr>Protected Routes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2047</cp:revision>
  <dcterms:created xsi:type="dcterms:W3CDTF">2024-06-04T12:12:11Z</dcterms:created>
  <dcterms:modified xsi:type="dcterms:W3CDTF">2024-08-21T08:54:08Z</dcterms:modified>
</cp:coreProperties>
</file>