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1" r:id="rId2"/>
  </p:sldMasterIdLst>
  <p:sldIdLst>
    <p:sldId id="306" r:id="rId3"/>
    <p:sldId id="256" r:id="rId4"/>
    <p:sldId id="391" r:id="rId5"/>
    <p:sldId id="393" r:id="rId6"/>
    <p:sldId id="404" r:id="rId7"/>
    <p:sldId id="405" r:id="rId8"/>
    <p:sldId id="406" r:id="rId9"/>
    <p:sldId id="407" r:id="rId10"/>
    <p:sldId id="408" r:id="rId11"/>
    <p:sldId id="403" r:id="rId12"/>
    <p:sldId id="284" r:id="rId13"/>
    <p:sldId id="3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  <a:srgbClr val="8A6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7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0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66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8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7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9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: una introducción para princip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768" y="304800"/>
            <a:ext cx="2017776" cy="20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404" y="4525"/>
            <a:ext cx="2900558" cy="21541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74154" y="868484"/>
            <a:ext cx="387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a Render Prop in React?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218747" y="2158664"/>
            <a:ext cx="9505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advantage does using Render Props provide when compared to other patterns?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0269" y="3619977"/>
            <a:ext cx="6620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a common use case for the Render Props pattern?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948318" y="1319712"/>
            <a:ext cx="717129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/>
              <a:t>prop passed to a component that returns React elements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83882" y="2689754"/>
            <a:ext cx="1021625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Provide </a:t>
            </a:r>
            <a:r>
              <a:rPr lang="en-US" sz="2000" dirty="0"/>
              <a:t>flexibility and reusability by allowing components to share logic and </a:t>
            </a:r>
            <a:r>
              <a:rPr lang="en-US" sz="2000" dirty="0" smtClean="0"/>
              <a:t>dynamic rendering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83882" y="4084060"/>
            <a:ext cx="1053704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Create </a:t>
            </a:r>
            <a:r>
              <a:rPr lang="en-US" sz="2000" dirty="0"/>
              <a:t>components that handle complex logic or state (like mouse tracking) and pass the rendered output through a function prop to customize the UI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91832" y="5386032"/>
            <a:ext cx="6843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can you avoid issues with deeply nested Render Props?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316612" y="5871796"/>
            <a:ext cx="964539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Use </a:t>
            </a:r>
            <a:r>
              <a:rPr lang="en-US" sz="2000" dirty="0"/>
              <a:t>clear and descriptive names for props, and keep components focused on specific tasks</a:t>
            </a:r>
          </a:p>
        </p:txBody>
      </p:sp>
    </p:spTree>
    <p:extLst>
      <p:ext uri="{BB962C8B-B14F-4D97-AF65-F5344CB8AC3E}">
        <p14:creationId xmlns:p14="http://schemas.microsoft.com/office/powerpoint/2010/main" val="29921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3" grpId="0" animBg="1"/>
      <p:bldP spid="9" grpId="0" animBg="1"/>
      <p:bldP spid="5" grpId="0" animBg="1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50849" y="3012528"/>
            <a:ext cx="972299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Task 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41120" y="3464066"/>
            <a:ext cx="9790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Implement a simple component that tracks and displays mouse position using Render Props</a:t>
            </a:r>
            <a:endParaRPr lang="en-US" sz="2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86" y="652062"/>
            <a:ext cx="5248430" cy="21987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0849" y="4596936"/>
            <a:ext cx="972299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Task 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1120" y="4997046"/>
            <a:ext cx="97901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Extend the Render Props pattern to conditionally render different UI elements based on the mouse position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1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707038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React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800" y="2630024"/>
            <a:ext cx="226133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Render props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6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24305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r:id="rId3" imgW="15238080" imgH="7999920" progId="">
                  <p:embed/>
                </p:oleObj>
              </mc:Choice>
              <mc:Fallback>
                <p:oleObj r:id="rId3" imgW="15238080" imgH="7999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8526" y="6042447"/>
            <a:ext cx="4955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Router and Navigation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06" y="5919336"/>
            <a:ext cx="1576457" cy="830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React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3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597261"/>
            <a:ext cx="144778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smtClean="0"/>
              <a:t>Intro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601065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Introduction to Render Props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1808" y="2074279"/>
            <a:ext cx="9619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Render Props is a pattern in React where a component receives a prop that is a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17" y="3631501"/>
            <a:ext cx="6185070" cy="226942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11808" y="2551297"/>
            <a:ext cx="10119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This function is used to render UI based on data or logic passed from the parent component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48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597261"/>
            <a:ext cx="144778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Content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314553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Basic Example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3888" y="1597261"/>
            <a:ext cx="8668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dirty="0"/>
              <a:t>Use Render Props to create a component that tracks mouse position and renders dynamic content based on that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73" y="2359200"/>
            <a:ext cx="8708979" cy="43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3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597261"/>
            <a:ext cx="144778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Content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8583168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Using Render Props in the App Component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8544" y="1612650"/>
            <a:ext cx="919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dirty="0"/>
              <a:t>Implement </a:t>
            </a:r>
            <a:r>
              <a:rPr lang="en-US" dirty="0" err="1"/>
              <a:t>MouseTracker</a:t>
            </a:r>
            <a:r>
              <a:rPr lang="en-US" dirty="0"/>
              <a:t> in the App component to render dynamic UI based on mouse position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57" y="2205508"/>
            <a:ext cx="9542192" cy="452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68565" y="1792333"/>
            <a:ext cx="205738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Code Reusability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515721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Benefits of Render Props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5920" y="2254276"/>
            <a:ext cx="7412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Share logic between different components without duplicating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8564" y="2912164"/>
            <a:ext cx="2057387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Flexibility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5920" y="3374107"/>
            <a:ext cx="7412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Customize rendering based on the data provided by the render prop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564" y="4136420"/>
            <a:ext cx="2935212" cy="400110"/>
          </a:xfrm>
          <a:prstGeom prst="rect">
            <a:avLst/>
          </a:prstGeom>
          <a:solidFill>
            <a:srgbClr val="8A63B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Component Composition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5920" y="4610555"/>
            <a:ext cx="849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Separate logic and rendering concerns to make components more </a:t>
            </a:r>
            <a:r>
              <a:rPr lang="en-US" sz="2000" dirty="0" err="1"/>
              <a:t>composable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774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6" grpId="0" animBg="1"/>
      <p:bldP spid="7" grpId="0"/>
      <p:bldP spid="8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765657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Advanced Use Cases for Render Props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1808" y="1557128"/>
            <a:ext cx="6839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Render props can be used for more complex scenarios such </a:t>
            </a:r>
            <a:r>
              <a:rPr lang="en-US" sz="2000" dirty="0" smtClean="0"/>
              <a:t>as :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914144" y="2106630"/>
            <a:ext cx="5803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Conditional rendering based on user input or state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4144" y="2580765"/>
            <a:ext cx="6973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Composing multiple render props for different functionalities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262164"/>
            <a:ext cx="5145024" cy="345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6486144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Best Practices for Render Props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68565" y="1792333"/>
            <a:ext cx="278890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Descriptive Prop Names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5920" y="2254276"/>
            <a:ext cx="7412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Use clear names for render props to make code more understandable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8564" y="2912164"/>
            <a:ext cx="2788908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Avoid Deep Nesting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5920" y="3374107"/>
            <a:ext cx="7412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Prevent complex nested render props to keep code </a:t>
            </a:r>
            <a:r>
              <a:rPr lang="en-US" sz="2000" dirty="0" err="1" smtClean="0"/>
              <a:t>maintainables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368564" y="4136420"/>
            <a:ext cx="2788908" cy="400110"/>
          </a:xfrm>
          <a:prstGeom prst="rect">
            <a:avLst/>
          </a:prstGeom>
          <a:solidFill>
            <a:srgbClr val="8A63B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Keep Logic Separate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45920" y="4610555"/>
            <a:ext cx="849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Maintain separation between data logic and UI rendering to improve readability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524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2" grpId="0"/>
      <p:bldP spid="13" grpId="0" animBg="1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2297</TotalTime>
  <Words>350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Introduction to Render Props</vt:lpstr>
      <vt:lpstr>Basic Example</vt:lpstr>
      <vt:lpstr>Using Render Props in the App Component</vt:lpstr>
      <vt:lpstr>Benefits of Render Props</vt:lpstr>
      <vt:lpstr>Advanced Use Cases for Render Props</vt:lpstr>
      <vt:lpstr>Best Practices for Render Props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2103</cp:revision>
  <dcterms:created xsi:type="dcterms:W3CDTF">2024-06-04T12:12:11Z</dcterms:created>
  <dcterms:modified xsi:type="dcterms:W3CDTF">2024-08-21T09:06:23Z</dcterms:modified>
</cp:coreProperties>
</file>