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306" r:id="rId2"/>
    <p:sldId id="256" r:id="rId3"/>
    <p:sldId id="313" r:id="rId4"/>
    <p:sldId id="314" r:id="rId5"/>
    <p:sldId id="315" r:id="rId6"/>
    <p:sldId id="284" r:id="rId7"/>
    <p:sldId id="316" r:id="rId8"/>
    <p:sldId id="31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6144" autoAdjust="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avascript? Why!. Understand why it is worthwhile to… | by Egon Fiedler |  Geek Cultur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03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8941" y="774058"/>
            <a:ext cx="2540877" cy="4987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rgbClr val="0282EB"/>
                </a:solidFill>
              </a:rPr>
              <a:t>About today…</a:t>
            </a:r>
            <a:endParaRPr lang="en-US" sz="2800" dirty="0">
              <a:solidFill>
                <a:srgbClr val="0282EB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84044" y="2101934"/>
            <a:ext cx="3665956" cy="415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sz="2400" b="0" dirty="0" smtClean="0"/>
              <a:t>Multidimensional Arrays</a:t>
            </a:r>
            <a:endParaRPr lang="en-US" sz="2400" b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84044" y="1631146"/>
            <a:ext cx="3132556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Iterating over Arrays</a:t>
            </a:r>
            <a:endParaRPr lang="en-US" sz="24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684044" y="2602047"/>
            <a:ext cx="3030956" cy="415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sz="2400" b="0" dirty="0" smtClean="0"/>
              <a:t>Array </a:t>
            </a:r>
            <a:r>
              <a:rPr lang="en-US" sz="2400" b="0" dirty="0" err="1" smtClean="0"/>
              <a:t>destructuring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1796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976" y="692749"/>
            <a:ext cx="4369927" cy="54923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282EB"/>
                </a:solidFill>
              </a:rPr>
              <a:t>Iterating Over Arrays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6199" y="2790998"/>
            <a:ext cx="2754741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Using for 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7481460" y="3376071"/>
            <a:ext cx="2754740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Using for...of loop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6199" y="3268350"/>
            <a:ext cx="373852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2000" dirty="0"/>
              <a:t>for (let i = 0; i &lt; fruits.length; i++) </a:t>
            </a:r>
            <a:r>
              <a:rPr lang="nn-NO" sz="2000" dirty="0" smtClean="0"/>
              <a:t>{</a:t>
            </a:r>
          </a:p>
          <a:p>
            <a:r>
              <a:rPr lang="nn-NO" sz="2000" dirty="0"/>
              <a:t> </a:t>
            </a:r>
            <a:r>
              <a:rPr lang="nn-NO" sz="2000" dirty="0" smtClean="0"/>
              <a:t>   console.log(fruits[i]);</a:t>
            </a:r>
          </a:p>
          <a:p>
            <a:r>
              <a:rPr lang="nn-NO" sz="2000" dirty="0" smtClean="0"/>
              <a:t>}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639927" y="2535170"/>
            <a:ext cx="14702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Fruits Array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81460" y="3862696"/>
            <a:ext cx="24769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for (let fruit of fruits) </a:t>
            </a:r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console.log(fruit);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614243" y="1459417"/>
            <a:ext cx="6222157" cy="1075753"/>
            <a:chOff x="5614243" y="1459417"/>
            <a:chExt cx="6222157" cy="1075753"/>
          </a:xfrm>
        </p:grpSpPr>
        <p:sp>
          <p:nvSpPr>
            <p:cNvPr id="6" name="Rounded Rectangle 5"/>
            <p:cNvSpPr/>
            <p:nvPr/>
          </p:nvSpPr>
          <p:spPr>
            <a:xfrm>
              <a:off x="5614243" y="1459417"/>
              <a:ext cx="6222157" cy="107575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814880" y="1945804"/>
              <a:ext cx="5869120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 smtClean="0"/>
                <a:t>["</a:t>
              </a:r>
              <a:r>
                <a:rPr lang="en-US" sz="2000" dirty="0"/>
                <a:t>apricot", "apple", "blueberry", "cherry", "date", "fig</a:t>
              </a:r>
              <a:r>
                <a:rPr lang="en-US" sz="2000" dirty="0" smtClean="0"/>
                <a:t>"]</a:t>
              </a:r>
              <a:endParaRPr lang="en-US" sz="2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16127" y="1521367"/>
              <a:ext cx="14702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Fruits Array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525580" y="5224423"/>
            <a:ext cx="2755900" cy="40011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Using </a:t>
            </a:r>
            <a:r>
              <a:rPr lang="en-US" sz="2000" dirty="0" err="1">
                <a:solidFill>
                  <a:schemeClr val="tx1"/>
                </a:solidFill>
              </a:rPr>
              <a:t>forEach</a:t>
            </a:r>
            <a:r>
              <a:rPr lang="en-US" sz="2000" dirty="0">
                <a:solidFill>
                  <a:schemeClr val="tx1"/>
                </a:solidFill>
              </a:rPr>
              <a:t>() method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25580" y="5783808"/>
            <a:ext cx="44791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fruits.forEach</a:t>
            </a:r>
            <a:r>
              <a:rPr lang="en-US" sz="2000" dirty="0"/>
              <a:t>(fruit =&gt; console.log(fruit));</a:t>
            </a:r>
          </a:p>
        </p:txBody>
      </p:sp>
      <p:pic>
        <p:nvPicPr>
          <p:cNvPr id="1026" name="Picture 2" descr="Moving Elements To The End of an Array | by Karan S. Chauhan | Medium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287" y="5422900"/>
            <a:ext cx="3088713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Moving Elements To The End of an Array | by Karan S. Chauhan | Medium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687" y="5575300"/>
            <a:ext cx="3088713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05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" grpId="0"/>
      <p:bldP spid="14" grpId="0"/>
      <p:bldP spid="15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976" y="692749"/>
            <a:ext cx="5179724" cy="54923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282EB"/>
                </a:solidFill>
              </a:rPr>
              <a:t>Multi-dimensional Arrays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50362" y="2549853"/>
            <a:ext cx="1892301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Defining empty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50362" y="4087542"/>
            <a:ext cx="2184401" cy="40011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Defining with data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9614743" y="271212"/>
            <a:ext cx="1929557" cy="2133116"/>
            <a:chOff x="8865443" y="799017"/>
            <a:chExt cx="1929557" cy="2133116"/>
          </a:xfrm>
        </p:grpSpPr>
        <p:sp>
          <p:nvSpPr>
            <p:cNvPr id="6" name="Rounded Rectangle 5"/>
            <p:cNvSpPr/>
            <p:nvPr/>
          </p:nvSpPr>
          <p:spPr>
            <a:xfrm>
              <a:off x="8865443" y="799017"/>
              <a:ext cx="1929557" cy="213311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066080" y="1336204"/>
              <a:ext cx="1182820" cy="101566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 smtClean="0"/>
                <a:t>[1, 2, 3],</a:t>
              </a:r>
            </a:p>
            <a:p>
              <a:r>
                <a:rPr lang="en-US" sz="2000" dirty="0" smtClean="0"/>
                <a:t>[4, 5, 6],</a:t>
              </a:r>
            </a:p>
            <a:p>
              <a:r>
                <a:rPr lang="en-US" sz="2000" dirty="0" smtClean="0"/>
                <a:t>[7, 8, 9]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967327" y="911767"/>
              <a:ext cx="163859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let matrix =  [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967327" y="2423548"/>
              <a:ext cx="26481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]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331064" y="1591770"/>
            <a:ext cx="35397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Arrays that contain other arrays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362" y="4482929"/>
            <a:ext cx="2222501" cy="15490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362" y="2956909"/>
            <a:ext cx="2343307" cy="76917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828965" y="2544554"/>
            <a:ext cx="1828800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Updating value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965" y="2949963"/>
            <a:ext cx="2755900" cy="109907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845417" y="4621344"/>
            <a:ext cx="1828800" cy="4001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Viewing value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716" y="5021453"/>
            <a:ext cx="3481263" cy="6548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067" y="2404328"/>
            <a:ext cx="253968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2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8" grpId="0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976" y="692749"/>
            <a:ext cx="4151024" cy="54923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282EB"/>
                </a:solidFill>
              </a:rPr>
              <a:t>Array </a:t>
            </a:r>
            <a:r>
              <a:rPr lang="en-US" b="1" dirty="0" err="1">
                <a:solidFill>
                  <a:srgbClr val="0282EB"/>
                </a:solidFill>
              </a:rPr>
              <a:t>Destructuring</a:t>
            </a:r>
            <a:endParaRPr lang="en-US" b="1" dirty="0">
              <a:solidFill>
                <a:srgbClr val="0282EB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36976" y="2377993"/>
            <a:ext cx="5572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Extracting values from arrays into distinct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3108516"/>
            <a:ext cx="3084847" cy="805597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5753943" y="1231606"/>
            <a:ext cx="6222157" cy="1075753"/>
            <a:chOff x="5614243" y="1459417"/>
            <a:chExt cx="6222157" cy="1075753"/>
          </a:xfrm>
        </p:grpSpPr>
        <p:sp>
          <p:nvSpPr>
            <p:cNvPr id="24" name="Rounded Rectangle 23"/>
            <p:cNvSpPr/>
            <p:nvPr/>
          </p:nvSpPr>
          <p:spPr>
            <a:xfrm>
              <a:off x="5614243" y="1459417"/>
              <a:ext cx="6222157" cy="107575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14880" y="1945804"/>
              <a:ext cx="5869120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 smtClean="0"/>
                <a:t>["</a:t>
              </a:r>
              <a:r>
                <a:rPr lang="en-US" sz="2000" dirty="0"/>
                <a:t>apricot", "apple", "blueberry", "cherry", "date", "fig</a:t>
              </a:r>
              <a:r>
                <a:rPr lang="en-US" sz="2000" dirty="0" smtClean="0"/>
                <a:t>"]</a:t>
              </a:r>
              <a:endParaRPr lang="en-US" sz="2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6127" y="1521367"/>
              <a:ext cx="14702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Fruits Array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7" y="4244526"/>
            <a:ext cx="4337253" cy="84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8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755" y="270843"/>
            <a:ext cx="4219575" cy="31337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19513" y="3663434"/>
            <a:ext cx="44694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Why iterating over arrays is required?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519513" y="4322410"/>
            <a:ext cx="58063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What is the structure of multi-dimensional arrays?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519513" y="4966806"/>
            <a:ext cx="42114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How array </a:t>
            </a:r>
            <a:r>
              <a:rPr lang="en-US" sz="2000" dirty="0" err="1" smtClean="0"/>
              <a:t>destructuring</a:t>
            </a:r>
            <a:r>
              <a:rPr lang="en-US" sz="2000" dirty="0" smtClean="0"/>
              <a:t> is helpful?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646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342" y="244422"/>
            <a:ext cx="4815876" cy="2017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31670" y="2296514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Task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1670" y="2771672"/>
            <a:ext cx="84555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Task </a:t>
            </a:r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127755" y="3299526"/>
            <a:ext cx="829522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Task </a:t>
            </a:r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177222" y="2334038"/>
            <a:ext cx="3028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Print the list of books array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973307" y="3302598"/>
            <a:ext cx="31325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Perform array </a:t>
            </a:r>
            <a:r>
              <a:rPr lang="en-US" sz="2000" dirty="0" err="1" smtClean="0"/>
              <a:t>destructuring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70" y="3171206"/>
            <a:ext cx="3024430" cy="203308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77506" y="5431014"/>
            <a:ext cx="6059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Print the element in the first row and second column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53123" y="5796552"/>
            <a:ext cx="66864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Change the element in the third row and first column to 10</a:t>
            </a:r>
          </a:p>
        </p:txBody>
      </p:sp>
      <p:sp>
        <p:nvSpPr>
          <p:cNvPr id="8" name="Rectangle 7"/>
          <p:cNvSpPr/>
          <p:nvPr/>
        </p:nvSpPr>
        <p:spPr>
          <a:xfrm>
            <a:off x="1877506" y="6268732"/>
            <a:ext cx="50690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Add a new row [10, 11, 12] to the </a:t>
            </a:r>
            <a:r>
              <a:rPr lang="en-US" sz="2000" dirty="0" smtClean="0"/>
              <a:t>last of grid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6036082" y="3755681"/>
            <a:ext cx="5721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Swap the values of two variables using </a:t>
            </a:r>
            <a:r>
              <a:rPr lang="en-US" sz="2000" dirty="0" err="1"/>
              <a:t>destructuring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46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" grpId="0"/>
      <p:bldP spid="3" grpId="0"/>
      <p:bldP spid="8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591</TotalTime>
  <Words>234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3</vt:lpstr>
      <vt:lpstr>Parallax</vt:lpstr>
      <vt:lpstr>PowerPoint Presentation</vt:lpstr>
      <vt:lpstr>PowerPoint Presentation</vt:lpstr>
      <vt:lpstr>Iterating Over Arrays</vt:lpstr>
      <vt:lpstr>Multi-dimensional Arrays</vt:lpstr>
      <vt:lpstr>Array Destructuring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JavaScript, Alerts, and Data Types</dc:title>
  <dc:creator>Muhammad Ahmed Saeed</dc:creator>
  <cp:lastModifiedBy>Muhammad Ahmed Saeed</cp:lastModifiedBy>
  <cp:revision>587</cp:revision>
  <dcterms:created xsi:type="dcterms:W3CDTF">2024-06-04T12:12:11Z</dcterms:created>
  <dcterms:modified xsi:type="dcterms:W3CDTF">2024-08-15T08:50:26Z</dcterms:modified>
</cp:coreProperties>
</file>