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13" r:id="rId5"/>
    <p:sldId id="318" r:id="rId6"/>
    <p:sldId id="320" r:id="rId7"/>
    <p:sldId id="321" r:id="rId8"/>
    <p:sldId id="322" r:id="rId9"/>
    <p:sldId id="323" r:id="rId10"/>
    <p:sldId id="284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4" autoAdjust="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513" y="3663434"/>
            <a:ext cx="6146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syntax of an arrow function in JavaScript?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513" y="4322410"/>
            <a:ext cx="6437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</a:t>
            </a:r>
            <a:r>
              <a:rPr lang="en-US" sz="2000" dirty="0" smtClean="0"/>
              <a:t>advantage </a:t>
            </a:r>
            <a:r>
              <a:rPr lang="en-US" sz="2000" dirty="0"/>
              <a:t>of a </a:t>
            </a:r>
            <a:r>
              <a:rPr lang="en-US" sz="2000" dirty="0" smtClean="0"/>
              <a:t>arrow </a:t>
            </a:r>
            <a:r>
              <a:rPr lang="en-US" sz="2000" dirty="0"/>
              <a:t>function in JavaScript?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9513" y="4966806"/>
            <a:ext cx="6416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a callback function in JavaScript?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42" y="244422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0070" y="3045814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0071" y="4067239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075623" y="3083338"/>
            <a:ext cx="9367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arrow function </a:t>
            </a:r>
            <a:r>
              <a:rPr lang="en-US" sz="2000" dirty="0" err="1"/>
              <a:t>multiplyByTwo</a:t>
            </a:r>
            <a:r>
              <a:rPr lang="en-US" sz="2000" dirty="0"/>
              <a:t> that takes a number as input and returns the number multiplied by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1653" y="4122913"/>
            <a:ext cx="8716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callback function </a:t>
            </a:r>
            <a:r>
              <a:rPr lang="en-US" sz="2000" dirty="0" err="1"/>
              <a:t>printResult</a:t>
            </a:r>
            <a:r>
              <a:rPr lang="en-US" sz="2000" dirty="0"/>
              <a:t> that takes a result as input and logs it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04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4044" y="2114634"/>
            <a:ext cx="31325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Callback Functions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84044" y="1631146"/>
            <a:ext cx="2766509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Arrow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omalies in JavaScript arrow functions - LogRocke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2000" y="5867400"/>
            <a:ext cx="5835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ARROW FUNCTIONS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065738" y="4102100"/>
            <a:ext cx="4037362" cy="27559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3579524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Arrow Functions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5300" y="1966790"/>
            <a:ext cx="7124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Arrow functions are a concise way to write functions in JavaScript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0477" y="2576414"/>
            <a:ext cx="15348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035301" y="2581114"/>
            <a:ext cx="3746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(parameters) =&gt; { function body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39" y="4470400"/>
            <a:ext cx="3211862" cy="208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00477" y="3181626"/>
            <a:ext cx="15348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Benefits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35301" y="3176926"/>
            <a:ext cx="2146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Shorter syntax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300" y="3701990"/>
            <a:ext cx="4406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Implicit </a:t>
            </a:r>
            <a:r>
              <a:rPr lang="en-US" sz="2000" dirty="0"/>
              <a:t>return for single expressions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5300" y="4209654"/>
            <a:ext cx="4406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Lexical ‘this’ </a:t>
            </a:r>
            <a:r>
              <a:rPr lang="en-US" sz="2000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37470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9901" y="2516526"/>
            <a:ext cx="337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const</a:t>
            </a:r>
            <a:r>
              <a:rPr lang="en-US" sz="2000" dirty="0"/>
              <a:t> square = (x) =&gt; x * x;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9900" y="311779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const</a:t>
            </a:r>
            <a:r>
              <a:rPr lang="en-US" sz="2000" dirty="0"/>
              <a:t> greet = (name) =&gt; { return "Hello, " + name; 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9900" y="3714354"/>
            <a:ext cx="337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const</a:t>
            </a:r>
            <a:r>
              <a:rPr lang="en-US" sz="2000" dirty="0"/>
              <a:t> sum = (a, b) =&gt; a + b;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2300" y="4680635"/>
            <a:ext cx="7226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Implicit return allows omitting the curly braces and return keyword for single 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77" y="408487"/>
            <a:ext cx="5718846" cy="13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6099" y="2658286"/>
            <a:ext cx="37211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7414924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Conversion from traditional to arrow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59" y="2817145"/>
            <a:ext cx="27953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function add(a, 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return </a:t>
            </a:r>
            <a:r>
              <a:rPr lang="en-US" sz="2800" dirty="0"/>
              <a:t>a + b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3"/>
            <a:endCxn id="12" idx="1"/>
          </p:cNvCxnSpPr>
          <p:nvPr/>
        </p:nvCxnSpPr>
        <p:spPr>
          <a:xfrm>
            <a:off x="5537199" y="3725086"/>
            <a:ext cx="1193801" cy="106680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31000" y="3725086"/>
            <a:ext cx="3721100" cy="2133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0529" y="4530276"/>
            <a:ext cx="3182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 = (a</a:t>
            </a:r>
            <a:r>
              <a:rPr lang="en-US" sz="2800" dirty="0"/>
              <a:t>, b</a:t>
            </a:r>
            <a:r>
              <a:rPr lang="en-US" sz="2800" dirty="0" smtClean="0"/>
              <a:t>) =&gt; </a:t>
            </a:r>
            <a:r>
              <a:rPr lang="en-US" sz="2800" dirty="0"/>
              <a:t>a + </a:t>
            </a:r>
            <a:r>
              <a:rPr lang="en-US" sz="2800" dirty="0" smtClean="0"/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42506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4036724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Callback Functions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5300" y="1966790"/>
            <a:ext cx="835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Callback functions are functions passed as arguments to other functions to be executed later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00477" y="2850454"/>
            <a:ext cx="15348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Example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2850454"/>
            <a:ext cx="4533900" cy="34038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7200" y="6292424"/>
            <a:ext cx="284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Arrow </a:t>
            </a:r>
            <a:r>
              <a:rPr lang="en-US" b="1" dirty="0" smtClean="0"/>
              <a:t>Function </a:t>
            </a:r>
            <a:r>
              <a:rPr lang="en-US" b="1" dirty="0"/>
              <a:t>as Callback</a:t>
            </a:r>
          </a:p>
        </p:txBody>
      </p:sp>
    </p:spTree>
    <p:extLst>
      <p:ext uri="{BB962C8B-B14F-4D97-AF65-F5344CB8AC3E}">
        <p14:creationId xmlns:p14="http://schemas.microsoft.com/office/powerpoint/2010/main" val="2671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9878724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Benefits of Arrow functions as Callback Functions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62377" y="1809054"/>
            <a:ext cx="15348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Example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9535" y="2381503"/>
            <a:ext cx="5004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Concise syntax makes code more readable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9535" y="2877752"/>
            <a:ext cx="5798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Avoids issues with this binding in nested functions</a:t>
            </a:r>
          </a:p>
        </p:txBody>
      </p:sp>
    </p:spTree>
    <p:extLst>
      <p:ext uri="{BB962C8B-B14F-4D97-AF65-F5344CB8AC3E}">
        <p14:creationId xmlns:p14="http://schemas.microsoft.com/office/powerpoint/2010/main" val="26052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849</TotalTime>
  <Words>249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Arrow Functions</vt:lpstr>
      <vt:lpstr>PowerPoint Presentation</vt:lpstr>
      <vt:lpstr>Conversion from traditional to arrow</vt:lpstr>
      <vt:lpstr>PowerPoint Presentation</vt:lpstr>
      <vt:lpstr>Callback Functions</vt:lpstr>
      <vt:lpstr>Benefits of Arrow functions as Callback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694</cp:revision>
  <dcterms:created xsi:type="dcterms:W3CDTF">2024-06-04T12:12:11Z</dcterms:created>
  <dcterms:modified xsi:type="dcterms:W3CDTF">2024-08-15T12:21:44Z</dcterms:modified>
</cp:coreProperties>
</file>