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1" r:id="rId2"/>
  </p:sldMasterIdLst>
  <p:sldIdLst>
    <p:sldId id="306" r:id="rId3"/>
    <p:sldId id="256" r:id="rId4"/>
    <p:sldId id="319" r:id="rId5"/>
    <p:sldId id="322" r:id="rId6"/>
    <p:sldId id="323" r:id="rId7"/>
    <p:sldId id="324" r:id="rId8"/>
    <p:sldId id="321" r:id="rId9"/>
    <p:sldId id="326" r:id="rId10"/>
    <p:sldId id="325" r:id="rId11"/>
    <p:sldId id="327" r:id="rId12"/>
    <p:sldId id="284" r:id="rId13"/>
    <p:sldId id="316" r:id="rId14"/>
    <p:sldId id="328" r:id="rId15"/>
    <p:sldId id="31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144" autoAdjust="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3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7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98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21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8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87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51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811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0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7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17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9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8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73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593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05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327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88693" y="1095230"/>
            <a:ext cx="4224981" cy="798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const</a:t>
            </a:r>
            <a:r>
              <a:rPr lang="en-US" sz="2400" dirty="0"/>
              <a:t> obj1 = { foo: 'bar', x: 42 };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65809" y="400246"/>
            <a:ext cx="6047991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Spread Operator with </a:t>
            </a:r>
            <a:r>
              <a:rPr lang="en-US" b="1" dirty="0" smtClean="0">
                <a:solidFill>
                  <a:srgbClr val="0282EB"/>
                </a:solidFill>
              </a:rPr>
              <a:t>Objects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19858" y="2672834"/>
            <a:ext cx="2978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const</a:t>
            </a:r>
            <a:r>
              <a:rPr lang="en-US" sz="2000" dirty="0"/>
              <a:t> obj2 = { </a:t>
            </a:r>
            <a:r>
              <a:rPr lang="en-US" sz="2000" dirty="0" smtClean="0"/>
              <a:t>obj1</a:t>
            </a:r>
            <a:r>
              <a:rPr lang="en-US" sz="2000" dirty="0"/>
              <a:t>, y: 20 };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19858" y="3252612"/>
            <a:ext cx="3113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smtClean="0"/>
              <a:t>obj3 </a:t>
            </a:r>
            <a:r>
              <a:rPr lang="en-US" sz="2000" dirty="0"/>
              <a:t>= { ...obj1, y: 20 };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9600" y="4642760"/>
            <a:ext cx="858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Merges properties of obj1 with additional properties using the Spread Operator</a:t>
            </a:r>
          </a:p>
        </p:txBody>
      </p:sp>
    </p:spTree>
    <p:extLst>
      <p:ext uri="{BB962C8B-B14F-4D97-AF65-F5344CB8AC3E}">
        <p14:creationId xmlns:p14="http://schemas.microsoft.com/office/powerpoint/2010/main" val="200664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5" y="81114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56013" y="2228334"/>
            <a:ext cx="4140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How to </a:t>
            </a:r>
            <a:r>
              <a:rPr lang="en-US" sz="2000" dirty="0" err="1" smtClean="0"/>
              <a:t>destructure</a:t>
            </a:r>
            <a:r>
              <a:rPr lang="en-US" sz="2000" dirty="0" smtClean="0"/>
              <a:t> the following 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456013" y="3490332"/>
            <a:ext cx="8744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Given the following object, how can you extract the name and age properties?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6013" y="4682360"/>
            <a:ext cx="9065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Given the following objects, how do you merge them using the Spread Operator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210205" y="2724602"/>
            <a:ext cx="4406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const</a:t>
            </a:r>
            <a:r>
              <a:rPr lang="en-US" sz="2000" dirty="0"/>
              <a:t> fruits = ['apple', 'banana', 'cherry'];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0205" y="3986600"/>
            <a:ext cx="5702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person = { name: 'Alice', age: 25, city: 'Wonderland' };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0024" y="5224232"/>
            <a:ext cx="24449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obj1 = { a: 1, b: 2 </a:t>
            </a:r>
            <a:r>
              <a:rPr lang="en-US" dirty="0" smtClean="0"/>
              <a:t>};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obj2 = { c: 3, d: 4 };</a:t>
            </a:r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23" y="546100"/>
            <a:ext cx="5274787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9539" y="3268546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1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540" y="4549371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15092" y="3306070"/>
            <a:ext cx="93670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 an array </a:t>
            </a:r>
            <a:r>
              <a:rPr lang="en-US" sz="2000" dirty="0" err="1"/>
              <a:t>const</a:t>
            </a:r>
            <a:r>
              <a:rPr lang="en-US" sz="2000" dirty="0"/>
              <a:t> colors = ['red', 'green', 'blue', 'yellow', 'purple'];.</a:t>
            </a:r>
          </a:p>
          <a:p>
            <a:r>
              <a:rPr lang="en-US" sz="2000" dirty="0"/>
              <a:t>Use array </a:t>
            </a:r>
            <a:r>
              <a:rPr lang="en-US" sz="2000" dirty="0" err="1"/>
              <a:t>destructuring</a:t>
            </a:r>
            <a:r>
              <a:rPr lang="en-US" sz="2000" dirty="0"/>
              <a:t> to extract the first three colors into separate variables and log them to the console.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15092" y="4517996"/>
            <a:ext cx="9681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 an object </a:t>
            </a:r>
            <a:r>
              <a:rPr lang="en-US" sz="2000" dirty="0" err="1"/>
              <a:t>const</a:t>
            </a:r>
            <a:r>
              <a:rPr lang="en-US" sz="2000" dirty="0"/>
              <a:t> book = { title: '1984', author: 'George Orwell', year: 1949, genre: 'Dystopian' };.</a:t>
            </a:r>
          </a:p>
          <a:p>
            <a:r>
              <a:rPr lang="en-US" sz="2000" dirty="0"/>
              <a:t>Use object </a:t>
            </a:r>
            <a:r>
              <a:rPr lang="en-US" sz="2000" dirty="0" err="1"/>
              <a:t>destructuring</a:t>
            </a:r>
            <a:r>
              <a:rPr lang="en-US" sz="2000" dirty="0"/>
              <a:t> to extract the title and author properties and log them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13568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38" y="584200"/>
            <a:ext cx="6069061" cy="25425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9209" y="3684981"/>
            <a:ext cx="845552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84761" y="3653606"/>
            <a:ext cx="102467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 an array </a:t>
            </a:r>
            <a:r>
              <a:rPr lang="en-US" sz="2000" dirty="0" err="1"/>
              <a:t>const</a:t>
            </a:r>
            <a:r>
              <a:rPr lang="en-US" sz="2000" dirty="0"/>
              <a:t> numbers = [1, 2, 3];.</a:t>
            </a:r>
          </a:p>
          <a:p>
            <a:r>
              <a:rPr lang="en-US" sz="2000" dirty="0"/>
              <a:t>Use the Spread Operator to create a new array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extendedNumbers</a:t>
            </a:r>
            <a:r>
              <a:rPr lang="en-US" sz="2000" dirty="0"/>
              <a:t> = [...numbers, 4, 5, 6]; and log it to the console.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9209" y="4974456"/>
            <a:ext cx="845552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84761" y="4943081"/>
            <a:ext cx="104880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 two objects </a:t>
            </a:r>
            <a:r>
              <a:rPr lang="en-US" sz="2000" dirty="0" err="1"/>
              <a:t>const</a:t>
            </a:r>
            <a:r>
              <a:rPr lang="en-US" sz="2000" dirty="0"/>
              <a:t> person1 = { name: 'Alice', age: 25 }; and </a:t>
            </a:r>
            <a:r>
              <a:rPr lang="en-US" sz="2000" dirty="0" err="1"/>
              <a:t>const</a:t>
            </a:r>
            <a:r>
              <a:rPr lang="en-US" sz="2000" dirty="0"/>
              <a:t> person2 = { job: 'Engineer', city: 'Wonderland' };.</a:t>
            </a:r>
          </a:p>
          <a:p>
            <a:r>
              <a:rPr lang="en-US" sz="2000" dirty="0"/>
              <a:t>Use the Spread Operator to merge these two objects into a new object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combinedPerson</a:t>
            </a:r>
            <a:r>
              <a:rPr lang="en-US" sz="2000" dirty="0"/>
              <a:t> = { ...person1, ...person2 }; and log it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1046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84044" y="2114634"/>
            <a:ext cx="2370556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b="0" dirty="0" smtClean="0"/>
              <a:t>Spread operator</a:t>
            </a:r>
            <a:endParaRPr lang="en-US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84044" y="1631146"/>
            <a:ext cx="2766509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Destructuring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0" y="5867400"/>
            <a:ext cx="5041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DESTRUCTURING</a:t>
            </a:r>
            <a:endParaRPr lang="en-US" sz="48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13" y="616034"/>
            <a:ext cx="7118137" cy="49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2076" y="794349"/>
            <a:ext cx="4773324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What is </a:t>
            </a:r>
            <a:r>
              <a:rPr lang="en-US" b="1" dirty="0" err="1">
                <a:solidFill>
                  <a:srgbClr val="0282EB"/>
                </a:solidFill>
              </a:rPr>
              <a:t>Destructuring</a:t>
            </a:r>
            <a:r>
              <a:rPr lang="en-US" b="1" dirty="0">
                <a:solidFill>
                  <a:srgbClr val="0282EB"/>
                </a:solidFill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0477" y="1929821"/>
            <a:ext cx="153482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35300" y="1915990"/>
            <a:ext cx="8521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Destructuring</a:t>
            </a:r>
            <a:r>
              <a:rPr lang="en-US" sz="2000" dirty="0"/>
              <a:t> is a convenient way of extracting multiple values from arrays or objects into distinct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478" y="3067438"/>
            <a:ext cx="153482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Benefits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35302" y="3046738"/>
            <a:ext cx="8521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convenient </a:t>
            </a:r>
            <a:r>
              <a:rPr lang="en-US" sz="2000" dirty="0"/>
              <a:t>way of extracting multiple values from arrays or objects into distinct variables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0477" y="4384645"/>
            <a:ext cx="48749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Introduced in ES6 (ECMAScript 2015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27" y="5522262"/>
            <a:ext cx="8658380" cy="8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68300" y="4065428"/>
            <a:ext cx="5602591" cy="48827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[first, , , , fifth] </a:t>
            </a:r>
            <a:r>
              <a:rPr lang="en-US" dirty="0"/>
              <a:t>= numbers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8300" y="3519658"/>
            <a:ext cx="5602591" cy="43410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[first, , , fourth, fifth] </a:t>
            </a:r>
            <a:r>
              <a:rPr lang="en-US" dirty="0">
                <a:solidFill>
                  <a:schemeClr val="tx2"/>
                </a:solidFill>
              </a:rPr>
              <a:t>= numbers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5600" y="2891523"/>
            <a:ext cx="5602591" cy="4720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[first, , third, fourth, fifth] </a:t>
            </a:r>
            <a:r>
              <a:rPr lang="en-US" dirty="0">
                <a:solidFill>
                  <a:schemeClr val="tx2"/>
                </a:solidFill>
              </a:rPr>
              <a:t>= numbers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88693" y="1095230"/>
            <a:ext cx="4224981" cy="798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const</a:t>
            </a:r>
            <a:r>
              <a:rPr lang="en-US" sz="2400" dirty="0"/>
              <a:t> numbers = [1, 2, 3, 4, 5</a:t>
            </a:r>
            <a:r>
              <a:rPr lang="en-US" sz="2400" dirty="0" smtClean="0"/>
              <a:t>];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05440" y="400246"/>
            <a:ext cx="4982859" cy="549234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282EB"/>
                </a:solidFill>
              </a:rPr>
              <a:t>Destructuring</a:t>
            </a:r>
            <a:r>
              <a:rPr lang="en-US" b="1" dirty="0">
                <a:solidFill>
                  <a:srgbClr val="0282EB"/>
                </a:solidFill>
              </a:rPr>
              <a:t> Arrays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01295" y="2087057"/>
            <a:ext cx="6083300" cy="564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[first, second, third, fourth, fifth]</a:t>
            </a:r>
            <a:r>
              <a:rPr lang="en-US" dirty="0">
                <a:solidFill>
                  <a:schemeClr val="bg1"/>
                </a:solidFill>
              </a:rPr>
              <a:t> = numbers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8300" y="4666125"/>
            <a:ext cx="5602591" cy="4882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[, , , , fifth] </a:t>
            </a:r>
            <a:r>
              <a:rPr lang="en-US" dirty="0"/>
              <a:t>= numbers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8300" y="5266822"/>
            <a:ext cx="5602591" cy="48827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[, , , ,] </a:t>
            </a:r>
            <a:r>
              <a:rPr lang="en-US" dirty="0"/>
              <a:t>= numbers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083297" y="4629466"/>
            <a:ext cx="5602591" cy="5466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083299" y="4108217"/>
            <a:ext cx="5602591" cy="4341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[first, </a:t>
            </a:r>
            <a:r>
              <a:rPr lang="en-US" sz="16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second] </a:t>
            </a:r>
            <a:r>
              <a:rPr lang="en-US" dirty="0">
                <a:solidFill>
                  <a:schemeClr val="tx2"/>
                </a:solidFill>
              </a:rPr>
              <a:t>= numbers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083298" y="3506943"/>
            <a:ext cx="5602591" cy="48827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[first, </a:t>
            </a:r>
            <a:r>
              <a:rPr lang="en-US" sz="16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second, third] </a:t>
            </a:r>
            <a:r>
              <a:rPr lang="en-US" dirty="0"/>
              <a:t>= numbers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083299" y="2914407"/>
            <a:ext cx="5602591" cy="4882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sz="16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[first, second, third, fourth] </a:t>
            </a:r>
            <a:r>
              <a:rPr lang="en-US" dirty="0"/>
              <a:t>= numbers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872215" y="5985957"/>
            <a:ext cx="3941459" cy="564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[first,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...rest]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numbers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19" grpId="0" animBg="1"/>
      <p:bldP spid="21" grpId="0" animBg="1"/>
      <p:bldP spid="26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68300" y="4065428"/>
            <a:ext cx="5602591" cy="48827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city} </a:t>
            </a:r>
            <a:r>
              <a:rPr lang="en-US" dirty="0"/>
              <a:t>= </a:t>
            </a:r>
            <a:r>
              <a:rPr lang="en-US" dirty="0" smtClean="0"/>
              <a:t>person;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8300" y="3519658"/>
            <a:ext cx="5602591" cy="43410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 smtClean="0">
                <a:solidFill>
                  <a:schemeClr val="tx2"/>
                </a:solidFill>
              </a:rPr>
              <a:t>person;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5600" y="2904223"/>
            <a:ext cx="5602591" cy="4720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{name}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 smtClean="0">
                <a:solidFill>
                  <a:schemeClr val="tx2"/>
                </a:solidFill>
              </a:rPr>
              <a:t>person;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85765" y="1260229"/>
            <a:ext cx="7422207" cy="798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const</a:t>
            </a:r>
            <a:r>
              <a:rPr lang="en-US" sz="2400" dirty="0"/>
              <a:t> person = { name: 'John', age: 30, city: 'New York' };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05440" y="400246"/>
            <a:ext cx="4982859" cy="549234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282EB"/>
                </a:solidFill>
              </a:rPr>
              <a:t>Destructuring</a:t>
            </a:r>
            <a:r>
              <a:rPr lang="en-US" b="1" dirty="0">
                <a:solidFill>
                  <a:srgbClr val="0282EB"/>
                </a:solidFill>
              </a:rPr>
              <a:t> </a:t>
            </a:r>
            <a:r>
              <a:rPr lang="en-US" b="1" dirty="0" smtClean="0">
                <a:solidFill>
                  <a:srgbClr val="0282EB"/>
                </a:solidFill>
              </a:rPr>
              <a:t>OBJECTS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20953" y="2071539"/>
            <a:ext cx="3843982" cy="5640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const</a:t>
            </a:r>
            <a:r>
              <a:rPr lang="en-US" sz="2000" dirty="0"/>
              <a:t> { name, </a:t>
            </a:r>
            <a:r>
              <a:rPr lang="en-US" sz="2000" dirty="0" smtClean="0"/>
              <a:t>age, city </a:t>
            </a:r>
            <a:r>
              <a:rPr lang="en-US" sz="2000" dirty="0"/>
              <a:t>} = person;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8300" y="4666125"/>
            <a:ext cx="5602591" cy="4882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name, age} </a:t>
            </a:r>
            <a:r>
              <a:rPr lang="en-US" dirty="0"/>
              <a:t>= person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8300" y="5266822"/>
            <a:ext cx="5602591" cy="48827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name, city} </a:t>
            </a:r>
            <a:r>
              <a:rPr lang="en-US" dirty="0"/>
              <a:t>= person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083300" y="2854229"/>
            <a:ext cx="5602591" cy="5466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age, city</a:t>
            </a:r>
            <a:r>
              <a:rPr lang="en-US" sz="16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/>
              <a:t>person</a:t>
            </a:r>
            <a:r>
              <a:rPr lang="en-US" sz="16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83300" y="3544318"/>
            <a:ext cx="5602591" cy="4341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{city, age, name}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/>
              <a:t>person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083300" y="4065428"/>
            <a:ext cx="5602591" cy="48827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sz="16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{city, name, age} </a:t>
            </a:r>
            <a:r>
              <a:rPr lang="en-US" dirty="0"/>
              <a:t>= person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083300" y="4666125"/>
            <a:ext cx="5602591" cy="4882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sz="16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{name, name, age} </a:t>
            </a:r>
            <a:r>
              <a:rPr lang="en-US" dirty="0"/>
              <a:t>= person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1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19" grpId="0" animBg="1"/>
      <p:bldP spid="21" grpId="0" animBg="1"/>
      <p:bldP spid="26" grpId="0" animBg="1"/>
      <p:bldP spid="29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47" y="876552"/>
            <a:ext cx="6546216" cy="43177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2000" y="5867400"/>
            <a:ext cx="5681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SPREAD OPERATOR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02076" y="794349"/>
            <a:ext cx="5344824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What is </a:t>
            </a:r>
            <a:r>
              <a:rPr lang="en-US" b="1" dirty="0" smtClean="0">
                <a:solidFill>
                  <a:srgbClr val="0282EB"/>
                </a:solidFill>
              </a:rPr>
              <a:t>Spread Operator?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0477" y="1929821"/>
            <a:ext cx="153482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35301" y="1951880"/>
            <a:ext cx="8521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Spread Operator (...) is used to expand elements of an </a:t>
            </a:r>
            <a:r>
              <a:rPr lang="en-US" sz="2000" dirty="0" err="1"/>
              <a:t>iterable</a:t>
            </a:r>
            <a:r>
              <a:rPr lang="en-US" sz="2000" dirty="0"/>
              <a:t> (like arrays or strings) into individual elements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478" y="3067438"/>
            <a:ext cx="153482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Benefits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35302" y="3072138"/>
            <a:ext cx="8521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Also useful </a:t>
            </a:r>
            <a:r>
              <a:rPr lang="en-US" sz="2000" dirty="0"/>
              <a:t>for creating copies of arrays and objects</a:t>
            </a:r>
          </a:p>
        </p:txBody>
      </p:sp>
    </p:spTree>
    <p:extLst>
      <p:ext uri="{BB962C8B-B14F-4D97-AF65-F5344CB8AC3E}">
        <p14:creationId xmlns:p14="http://schemas.microsoft.com/office/powerpoint/2010/main" val="178972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88693" y="1095230"/>
            <a:ext cx="4224981" cy="7980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const</a:t>
            </a:r>
            <a:r>
              <a:rPr lang="en-US" sz="2400" dirty="0"/>
              <a:t> arr1 = [1, 2, 3];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65809" y="400246"/>
            <a:ext cx="5870747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Spread Operator with Arrays</a:t>
            </a:r>
          </a:p>
        </p:txBody>
      </p:sp>
      <p:sp>
        <p:nvSpPr>
          <p:cNvPr id="2" name="Rectangle 1"/>
          <p:cNvSpPr/>
          <p:nvPr/>
        </p:nvSpPr>
        <p:spPr>
          <a:xfrm>
            <a:off x="1819858" y="2672834"/>
            <a:ext cx="2680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const</a:t>
            </a:r>
            <a:r>
              <a:rPr lang="en-US" sz="2000" dirty="0"/>
              <a:t> arr2 = </a:t>
            </a:r>
            <a:r>
              <a:rPr lang="en-US" sz="2000" dirty="0" smtClean="0"/>
              <a:t>[arr1</a:t>
            </a:r>
            <a:r>
              <a:rPr lang="en-US" sz="2000" dirty="0"/>
              <a:t>, 4, 5];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19858" y="3252612"/>
            <a:ext cx="2815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smtClean="0"/>
              <a:t>arr3 </a:t>
            </a:r>
            <a:r>
              <a:rPr lang="en-US" sz="2000" dirty="0"/>
              <a:t>= </a:t>
            </a:r>
            <a:r>
              <a:rPr lang="en-US" sz="2000" dirty="0" smtClean="0"/>
              <a:t>[…arr1</a:t>
            </a:r>
            <a:r>
              <a:rPr lang="en-US" sz="2000" dirty="0"/>
              <a:t>, 4, 5];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9600" y="4642760"/>
            <a:ext cx="858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Combines elements of arr1 with additional elements using the Spread Operator</a:t>
            </a:r>
          </a:p>
        </p:txBody>
      </p:sp>
    </p:spTree>
    <p:extLst>
      <p:ext uri="{BB962C8B-B14F-4D97-AF65-F5344CB8AC3E}">
        <p14:creationId xmlns:p14="http://schemas.microsoft.com/office/powerpoint/2010/main" val="18349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822</TotalTime>
  <Words>704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Corbel</vt:lpstr>
      <vt:lpstr>Tw Cen MT</vt:lpstr>
      <vt:lpstr>Wingdings</vt:lpstr>
      <vt:lpstr>Wingdings 3</vt:lpstr>
      <vt:lpstr>Parallax</vt:lpstr>
      <vt:lpstr>Droplet</vt:lpstr>
      <vt:lpstr>PowerPoint Presentation</vt:lpstr>
      <vt:lpstr>PowerPoint Presentation</vt:lpstr>
      <vt:lpstr>PowerPoint Presentation</vt:lpstr>
      <vt:lpstr>What is Destructuring?</vt:lpstr>
      <vt:lpstr>Destructuring Arrays</vt:lpstr>
      <vt:lpstr>Destructuring OBJECTS</vt:lpstr>
      <vt:lpstr>PowerPoint Presentation</vt:lpstr>
      <vt:lpstr>What is Spread Operator?</vt:lpstr>
      <vt:lpstr>Spread Operator with Arrays</vt:lpstr>
      <vt:lpstr>Spread Operator with Objects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779</cp:revision>
  <dcterms:created xsi:type="dcterms:W3CDTF">2024-06-04T12:12:11Z</dcterms:created>
  <dcterms:modified xsi:type="dcterms:W3CDTF">2024-08-16T05:46:37Z</dcterms:modified>
</cp:coreProperties>
</file>