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0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8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9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694E-1CDA-4FFE-AE2B-98FD325D0A07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D29F-C2B6-4595-998B-9323E6442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6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SOAP API and How Does It Work? | Postman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91882" y="3998562"/>
            <a:ext cx="83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API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0108" y="5934670"/>
            <a:ext cx="103925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i="0" dirty="0" smtClean="0">
                <a:solidFill>
                  <a:srgbClr val="00B050"/>
                </a:solidFill>
                <a:effectLst/>
                <a:latin typeface="Google Sans"/>
              </a:rPr>
              <a:t>Simple Object Access Protocol</a:t>
            </a:r>
            <a:endParaRPr lang="en-US" sz="5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Real-world Examples of SOAP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Enterprise Systems:</a:t>
            </a:r>
            <a:r>
              <a:rPr lang="en-US" dirty="0"/>
              <a:t> Showcase examples of SOAP APIs used in enterprise applications, such as CRM systems, banking systems, and ERP solutions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131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Integration Scenarios:</a:t>
            </a:r>
            <a:r>
              <a:rPr lang="en-US" dirty="0"/>
              <a:t> Explore real-world integration scenarios where SOAP APIs facilitate data exchange and business processes across multiple systems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899" y="4247586"/>
            <a:ext cx="11096667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Benefits:</a:t>
            </a:r>
            <a:r>
              <a:rPr lang="en-US" dirty="0"/>
              <a:t> Discuss the benefits of SOAP APIs in terms of reliability, security, and standardization for mission-critical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2288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Future Trends in SOAP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Legacy Support:</a:t>
            </a:r>
            <a:r>
              <a:rPr lang="en-US" dirty="0"/>
              <a:t> Continued use of SOAP APIs for legacy systems and enterprise integrations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106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Hybrid Approaches:</a:t>
            </a:r>
            <a:r>
              <a:rPr lang="en-US" dirty="0"/>
              <a:t> Adoption of hybrid approaches combining SOAP and RESTful APIs for different use cases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899" y="4010081"/>
            <a:ext cx="11096667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Industry Standards:</a:t>
            </a:r>
            <a:r>
              <a:rPr lang="en-US" dirty="0"/>
              <a:t> Alignment with evolving industry standards and protocols for interoperability and compatibility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9899" y="5178782"/>
            <a:ext cx="11096667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Modernization Strategies:</a:t>
            </a:r>
            <a:r>
              <a:rPr lang="en-US" dirty="0"/>
              <a:t> Strategies for modernizing SOAP-based systems and migrating to newer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42881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Introduction to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SOAP (Simple Object Access Protocol) is a protocol for exchanging structured information in web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Messaging Format:</a:t>
            </a:r>
            <a:r>
              <a:rPr lang="en-US" dirty="0"/>
              <a:t> SOAP messages are XML-based and include headers and body elements for communication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900" y="3879454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Usage:</a:t>
            </a:r>
            <a:r>
              <a:rPr lang="en-US" dirty="0"/>
              <a:t> Commonly used in enterprise systems for synchronous and reliable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51843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Structure of SOAP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Envelope:</a:t>
            </a:r>
            <a:r>
              <a:rPr lang="en-US" dirty="0"/>
              <a:t> Contains the SOAP message structure with mandatory elements like Header and Body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Header:</a:t>
            </a:r>
            <a:r>
              <a:rPr lang="en-US" dirty="0"/>
              <a:t> Optional section for including additional information such as authentication credentials or routing details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900" y="3879454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Body:</a:t>
            </a:r>
            <a:r>
              <a:rPr lang="en-US" dirty="0"/>
              <a:t> Contains the main content of the SOAP message, such as request data or response data</a:t>
            </a:r>
          </a:p>
        </p:txBody>
      </p:sp>
    </p:spTree>
    <p:extLst>
      <p:ext uri="{BB962C8B-B14F-4D97-AF65-F5344CB8AC3E}">
        <p14:creationId xmlns:p14="http://schemas.microsoft.com/office/powerpoint/2010/main" val="237284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Creating SOAP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Server-Side:</a:t>
            </a:r>
            <a:r>
              <a:rPr lang="en-US" dirty="0"/>
              <a:t> Develop SOAP services using languages like Java (JAX-WS), .NET (WCF), or Python (</a:t>
            </a:r>
            <a:r>
              <a:rPr lang="en-US" dirty="0" err="1"/>
              <a:t>zeep</a:t>
            </a:r>
            <a:r>
              <a:rPr lang="en-US" dirty="0"/>
              <a:t>) with SOAP libraries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WSDL (Web Services Description Language):</a:t>
            </a:r>
            <a:r>
              <a:rPr lang="en-US" dirty="0"/>
              <a:t> Define service interfaces, operations, input/output parameters, and bindings in WSDL files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900" y="3879454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Deployment:</a:t>
            </a:r>
            <a:r>
              <a:rPr lang="en-US" dirty="0"/>
              <a:t> Deploy SOAP services on web servers or application servers for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6544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Consuming SOAP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Client-Side:</a:t>
            </a:r>
            <a:r>
              <a:rPr lang="en-US" dirty="0"/>
              <a:t> Create SOAP clients in various programming languages to consume SOAP services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Client Libraries:</a:t>
            </a:r>
            <a:r>
              <a:rPr lang="en-US" dirty="0"/>
              <a:t> Use SOAP client libraries (suds, </a:t>
            </a:r>
            <a:r>
              <a:rPr lang="en-US" dirty="0" err="1"/>
              <a:t>zeep</a:t>
            </a:r>
            <a:r>
              <a:rPr lang="en-US" dirty="0"/>
              <a:t>, </a:t>
            </a:r>
            <a:r>
              <a:rPr lang="en-US" dirty="0" err="1"/>
              <a:t>SOAPpy</a:t>
            </a:r>
            <a:r>
              <a:rPr lang="en-US" dirty="0"/>
              <a:t>) for generating client code from WSDL files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900" y="3879454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Request-Response:</a:t>
            </a:r>
            <a:r>
              <a:rPr lang="en-US" dirty="0"/>
              <a:t> Send SOAP requests with specified operations and parameters, receive SOAP responses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22168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Advantages of SOAP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Formal Standard:</a:t>
            </a:r>
            <a:r>
              <a:rPr lang="en-US" dirty="0"/>
              <a:t> SOAP is a formal standard with well-defined specifications and messaging formats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Reliability:</a:t>
            </a:r>
            <a:r>
              <a:rPr lang="en-US" dirty="0"/>
              <a:t> Supports reliable messaging with features like message acknowledgments and retries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900" y="3879454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Security:</a:t>
            </a:r>
            <a:r>
              <a:rPr lang="en-US" dirty="0"/>
              <a:t> Provides built-in support for security mechanisms such as WS-Security for message-level encryption and authentication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964045"/>
            <a:ext cx="10515600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Interoperability:</a:t>
            </a:r>
            <a:r>
              <a:rPr lang="en-US" dirty="0"/>
              <a:t> Ensures interoperability between different platforms and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53668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398" y="121139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SOAP vs. RESTful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99" y="1104351"/>
            <a:ext cx="10515600" cy="968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Messaging Format:</a:t>
            </a:r>
            <a:r>
              <a:rPr lang="en-US" dirty="0"/>
              <a:t> SOAP uses XML-based </a:t>
            </a:r>
            <a:r>
              <a:rPr lang="en-US" dirty="0" smtClean="0"/>
              <a:t>messages,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RESTful APIs often use JSON or XML.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2399" y="2239963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Protocols:</a:t>
            </a:r>
            <a:r>
              <a:rPr lang="en-US" dirty="0"/>
              <a:t> SOAP relies on protocols like HTTP, SMTP, or </a:t>
            </a:r>
            <a:r>
              <a:rPr lang="en-US" dirty="0" smtClean="0"/>
              <a:t>JMS,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RESTful APIs primarily use HTTP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22398" y="3339063"/>
            <a:ext cx="11096667" cy="1452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Complexity:</a:t>
            </a:r>
            <a:r>
              <a:rPr lang="en-US" dirty="0"/>
              <a:t> SOAP APIs tend to be more complex due to strict message formats and </a:t>
            </a:r>
            <a:r>
              <a:rPr lang="en-US" dirty="0" smtClean="0"/>
              <a:t>standards,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RESTful APIs are simpler and more lightweight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2398" y="4958867"/>
            <a:ext cx="11213770" cy="15844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Use Cases:</a:t>
            </a:r>
            <a:r>
              <a:rPr lang="en-US" dirty="0"/>
              <a:t> SOAP is suitable for enterprise-level integrations and complex </a:t>
            </a:r>
            <a:r>
              <a:rPr lang="en-US" dirty="0" smtClean="0"/>
              <a:t>systems,</a:t>
            </a:r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RESTful APIs are preferred for web-based and resource-oriented services.</a:t>
            </a:r>
          </a:p>
        </p:txBody>
      </p:sp>
    </p:spTree>
    <p:extLst>
      <p:ext uri="{BB962C8B-B14F-4D97-AF65-F5344CB8AC3E}">
        <p14:creationId xmlns:p14="http://schemas.microsoft.com/office/powerpoint/2010/main" val="349986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Best Practices for SOAP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Versioning:</a:t>
            </a:r>
            <a:r>
              <a:rPr lang="en-US" dirty="0"/>
              <a:t> Implement versioning strategies in WSDL files to manage changes and ensure compatibility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Error Handling:</a:t>
            </a:r>
            <a:r>
              <a:rPr lang="en-US" dirty="0"/>
              <a:t> Define standardized error messages and fault codes for SOAP faults and exceptions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899" y="3879454"/>
            <a:ext cx="11096667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Security Policies:</a:t>
            </a:r>
            <a:r>
              <a:rPr lang="en-US" dirty="0"/>
              <a:t> Configure security policies such as authentication, encryption, and message integrity using WS-Security standards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964044"/>
            <a:ext cx="11213770" cy="107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Performance Optimization:</a:t>
            </a:r>
            <a:r>
              <a:rPr lang="en-US" dirty="0"/>
              <a:t> Optimize SOAP message size, use compression techniques, and cache responses for better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5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96085"/>
            <a:ext cx="7073900" cy="8159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Testing and Debugging SOAP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667285"/>
            <a:ext cx="10515600" cy="968375"/>
          </a:xfrm>
        </p:spPr>
        <p:txBody>
          <a:bodyPr>
            <a:normAutofit/>
          </a:bodyPr>
          <a:lstStyle/>
          <a:p>
            <a:r>
              <a:rPr lang="en-US" b="1" dirty="0"/>
              <a:t>Unit Testing:</a:t>
            </a:r>
            <a:r>
              <a:rPr lang="en-US" dirty="0"/>
              <a:t> Test SOAP services and clients using unit testing frameworks (JUnit, </a:t>
            </a:r>
            <a:r>
              <a:rPr lang="en-US" dirty="0" err="1"/>
              <a:t>NUnit</a:t>
            </a:r>
            <a:r>
              <a:rPr lang="en-US" dirty="0"/>
              <a:t>, etc.)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9900" y="2774225"/>
            <a:ext cx="10515600" cy="931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Integration Testing:</a:t>
            </a:r>
            <a:r>
              <a:rPr lang="en-US" dirty="0"/>
              <a:t> Test end-to-end SOAP interactions with other systems or services</a:t>
            </a:r>
            <a:endParaRPr lang="en-US" dirty="0" smtClean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9899" y="3879454"/>
            <a:ext cx="11096667" cy="911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Tool Support:</a:t>
            </a:r>
            <a:r>
              <a:rPr lang="en-US" dirty="0"/>
              <a:t> Use SOAPUI, Postman, or custom testing tools for functional testing, load testing, and security testing of SOAP APIs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95300" y="4964044"/>
            <a:ext cx="11213770" cy="1070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Debugging:</a:t>
            </a:r>
            <a:r>
              <a:rPr lang="en-US" dirty="0"/>
              <a:t> Debug SOAP API issues using logging, tracing, and monitoring tools</a:t>
            </a:r>
          </a:p>
        </p:txBody>
      </p:sp>
    </p:spTree>
    <p:extLst>
      <p:ext uri="{BB962C8B-B14F-4D97-AF65-F5344CB8AC3E}">
        <p14:creationId xmlns:p14="http://schemas.microsoft.com/office/powerpoint/2010/main" val="142389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Office Theme</vt:lpstr>
      <vt:lpstr>PowerPoint Presentation</vt:lpstr>
      <vt:lpstr>Introduction to SOAP</vt:lpstr>
      <vt:lpstr>Structure of SOAP Messages</vt:lpstr>
      <vt:lpstr>Creating SOAP Services</vt:lpstr>
      <vt:lpstr>Consuming SOAP APIs</vt:lpstr>
      <vt:lpstr>Advantages of SOAP APIs</vt:lpstr>
      <vt:lpstr>SOAP vs. RESTful APIs</vt:lpstr>
      <vt:lpstr>Best Practices for SOAP APIs</vt:lpstr>
      <vt:lpstr>Testing and Debugging SOAP APIs</vt:lpstr>
      <vt:lpstr>Real-world Examples of SOAP APIs</vt:lpstr>
      <vt:lpstr>Future Trends in SOAP APIs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27</cp:revision>
  <dcterms:created xsi:type="dcterms:W3CDTF">2024-05-31T10:30:25Z</dcterms:created>
  <dcterms:modified xsi:type="dcterms:W3CDTF">2024-06-14T12:46:22Z</dcterms:modified>
</cp:coreProperties>
</file>