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4E28-51D0-4362-B1A5-D9678CED9ED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3783-DF61-4C7F-AC07-F1B9C61A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8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4E28-51D0-4362-B1A5-D9678CED9ED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3783-DF61-4C7F-AC07-F1B9C61A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8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4E28-51D0-4362-B1A5-D9678CED9ED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3783-DF61-4C7F-AC07-F1B9C61A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3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4E28-51D0-4362-B1A5-D9678CED9ED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3783-DF61-4C7F-AC07-F1B9C61A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3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4E28-51D0-4362-B1A5-D9678CED9ED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3783-DF61-4C7F-AC07-F1B9C61A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0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4E28-51D0-4362-B1A5-D9678CED9ED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3783-DF61-4C7F-AC07-F1B9C61A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5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4E28-51D0-4362-B1A5-D9678CED9ED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3783-DF61-4C7F-AC07-F1B9C61A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5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4E28-51D0-4362-B1A5-D9678CED9ED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3783-DF61-4C7F-AC07-F1B9C61A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4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4E28-51D0-4362-B1A5-D9678CED9ED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3783-DF61-4C7F-AC07-F1B9C61A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4E28-51D0-4362-B1A5-D9678CED9ED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3783-DF61-4C7F-AC07-F1B9C61A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1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4E28-51D0-4362-B1A5-D9678CED9ED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3783-DF61-4C7F-AC07-F1B9C61A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F4E28-51D0-4362-B1A5-D9678CED9ED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3783-DF61-4C7F-AC07-F1B9C61A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0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erging API Trends to Transform Business Digitally | J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7337" y="332623"/>
            <a:ext cx="658385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FUTURE TRENDS</a:t>
            </a:r>
            <a:endParaRPr lang="en-US" sz="7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293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3</cp:revision>
  <dcterms:created xsi:type="dcterms:W3CDTF">2024-05-31T12:39:26Z</dcterms:created>
  <dcterms:modified xsi:type="dcterms:W3CDTF">2024-05-31T12:41:52Z</dcterms:modified>
</cp:coreProperties>
</file>