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66" d="100"/>
          <a:sy n="66" d="100"/>
        </p:scale>
        <p:origin x="9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6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566" y="709552"/>
            <a:ext cx="2672052" cy="5848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Installation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800" y="280802"/>
            <a:ext cx="428625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575"/>
            <a:ext cx="12192000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1710753"/>
            <a:ext cx="8031276" cy="5329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7012" y="581891"/>
            <a:ext cx="1643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Menu bar</a:t>
            </a:r>
            <a:endParaRPr 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13569" y="2472441"/>
            <a:ext cx="1046197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File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13570" y="2947453"/>
            <a:ext cx="1046197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Edit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3571" y="3416528"/>
            <a:ext cx="104619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Image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3571" y="3885603"/>
            <a:ext cx="1046196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Layer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3571" y="4405747"/>
            <a:ext cx="104619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Select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13571" y="4890265"/>
            <a:ext cx="104619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Filter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13571" y="5380721"/>
            <a:ext cx="1046196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View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13571" y="5865239"/>
            <a:ext cx="1061509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Window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142892" y="2472441"/>
            <a:ext cx="3328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New, Open, Save, Export, etc.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42892" y="2947453"/>
            <a:ext cx="3789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Undo, </a:t>
            </a:r>
            <a:r>
              <a:rPr lang="en-US" sz="2000" dirty="0">
                <a:solidFill>
                  <a:schemeClr val="bg1"/>
                </a:solidFill>
              </a:rPr>
              <a:t>Redo, Cut, Copy, Paste, etc.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42892" y="3416528"/>
            <a:ext cx="4687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Adjustments</a:t>
            </a:r>
            <a:r>
              <a:rPr lang="en-US" sz="2000" dirty="0">
                <a:solidFill>
                  <a:schemeClr val="bg1"/>
                </a:solidFill>
              </a:rPr>
              <a:t>, Image Size, Canvas Size, etc.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142892" y="3885603"/>
            <a:ext cx="3350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Create</a:t>
            </a:r>
            <a:r>
              <a:rPr lang="en-US" sz="2000" dirty="0">
                <a:solidFill>
                  <a:schemeClr val="bg1"/>
                </a:solidFill>
              </a:rPr>
              <a:t>, Duplicate, Merge, etc.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42892" y="4405747"/>
            <a:ext cx="3603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Select </a:t>
            </a:r>
            <a:r>
              <a:rPr lang="en-US" sz="2000" dirty="0">
                <a:solidFill>
                  <a:schemeClr val="bg1"/>
                </a:solidFill>
              </a:rPr>
              <a:t>All, Deselect, Inverse, etc.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42892" y="4890265"/>
            <a:ext cx="2757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Apply </a:t>
            </a:r>
            <a:r>
              <a:rPr lang="en-US" sz="2000" dirty="0">
                <a:solidFill>
                  <a:schemeClr val="bg1"/>
                </a:solidFill>
              </a:rPr>
              <a:t>filters and effects.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42892" y="5380721"/>
            <a:ext cx="3966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Zoom</a:t>
            </a:r>
            <a:r>
              <a:rPr lang="en-US" sz="2000" dirty="0">
                <a:solidFill>
                  <a:schemeClr val="bg1"/>
                </a:solidFill>
              </a:rPr>
              <a:t>, Actual Pixels, Fit Screen, etc.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42892" y="5865239"/>
            <a:ext cx="35910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Manage </a:t>
            </a:r>
            <a:r>
              <a:rPr lang="en-US" sz="2000" dirty="0">
                <a:solidFill>
                  <a:schemeClr val="bg1"/>
                </a:solidFill>
              </a:rPr>
              <a:t>panels and workspaces.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9576" y="1274901"/>
            <a:ext cx="94092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Provides access to various commands and features organized into different menus </a:t>
            </a:r>
          </a:p>
        </p:txBody>
      </p:sp>
    </p:spTree>
    <p:extLst>
      <p:ext uri="{BB962C8B-B14F-4D97-AF65-F5344CB8AC3E}">
        <p14:creationId xmlns:p14="http://schemas.microsoft.com/office/powerpoint/2010/main" val="21630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04" y="0"/>
            <a:ext cx="53092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970" y="937575"/>
            <a:ext cx="872322" cy="47388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7012" y="581891"/>
            <a:ext cx="143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Tool bar</a:t>
            </a:r>
            <a:endParaRPr 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730" y="2282436"/>
            <a:ext cx="176361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Move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731" y="2757448"/>
            <a:ext cx="1763615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Marquee Tools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1732" y="3226523"/>
            <a:ext cx="176361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Lasso Tools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1732" y="3695598"/>
            <a:ext cx="1763614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Crop Tool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71732" y="4191992"/>
            <a:ext cx="176361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Brush Tool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30346" y="2282436"/>
            <a:ext cx="31582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Move and transform </a:t>
            </a:r>
            <a:r>
              <a:rPr lang="en-US" sz="2000" dirty="0" smtClean="0">
                <a:solidFill>
                  <a:schemeClr val="bg1"/>
                </a:solidFill>
              </a:rPr>
              <a:t>objects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30346" y="2749143"/>
            <a:ext cx="1875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Make selections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30346" y="3215850"/>
            <a:ext cx="20569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Precise selections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30346" y="3692063"/>
            <a:ext cx="3102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Crop and straighten images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30346" y="4203867"/>
            <a:ext cx="30556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Paint and edit with brushes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71730" y="1105111"/>
            <a:ext cx="4929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Contains tools for performing various actions</a:t>
            </a:r>
          </a:p>
        </p:txBody>
      </p:sp>
    </p:spTree>
    <p:extLst>
      <p:ext uri="{BB962C8B-B14F-4D97-AF65-F5344CB8AC3E}">
        <p14:creationId xmlns:p14="http://schemas.microsoft.com/office/powerpoint/2010/main" val="157256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47012" y="581891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Options bar</a:t>
            </a:r>
            <a:endParaRPr 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04613" y="3196837"/>
            <a:ext cx="5001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Display options related to the selected tool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67" y="2329700"/>
            <a:ext cx="11452965" cy="50839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404613" y="3749045"/>
            <a:ext cx="5133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 3" panose="05040102010807070707" pitchFamily="18" charset="2"/>
              <a:buChar char="u"/>
            </a:pPr>
            <a:r>
              <a:rPr lang="en-US" sz="2000" dirty="0" smtClean="0">
                <a:solidFill>
                  <a:schemeClr val="bg1"/>
                </a:solidFill>
              </a:rPr>
              <a:t>Options </a:t>
            </a:r>
            <a:r>
              <a:rPr lang="en-US" sz="2000" dirty="0">
                <a:solidFill>
                  <a:schemeClr val="bg1"/>
                </a:solidFill>
              </a:rPr>
              <a:t>bar changes based on tool selection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75460" y="1264362"/>
            <a:ext cx="9444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Displays options and settings for the currently selected tool in the Tool Bar, allowing users to customize tool behavior and perform specific actions</a:t>
            </a:r>
          </a:p>
        </p:txBody>
      </p:sp>
    </p:spTree>
    <p:extLst>
      <p:ext uri="{BB962C8B-B14F-4D97-AF65-F5344CB8AC3E}">
        <p14:creationId xmlns:p14="http://schemas.microsoft.com/office/powerpoint/2010/main" val="34880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47012" y="581891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Panels</a:t>
            </a:r>
            <a:endParaRPr 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9293" y="1198255"/>
            <a:ext cx="80866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House different sets of tools, settings, and features related to specific tasks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9074" y="2496190"/>
            <a:ext cx="117211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Layers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09074" y="2994953"/>
            <a:ext cx="1172116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Properties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9074" y="3469966"/>
            <a:ext cx="117211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History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09074" y="3969713"/>
            <a:ext cx="117211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Navigator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3000" y="2495206"/>
            <a:ext cx="4639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Manage </a:t>
            </a:r>
            <a:r>
              <a:rPr lang="en-US" dirty="0">
                <a:solidFill>
                  <a:schemeClr val="bg1"/>
                </a:solidFill>
              </a:rPr>
              <a:t>layers, adjust opacity, blending modes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13000" y="2992986"/>
            <a:ext cx="344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Adjust </a:t>
            </a:r>
            <a:r>
              <a:rPr lang="en-US" dirty="0">
                <a:solidFill>
                  <a:schemeClr val="bg1"/>
                </a:solidFill>
              </a:rPr>
              <a:t>layer properties and effects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13000" y="3490766"/>
            <a:ext cx="4232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Undo/redo </a:t>
            </a:r>
            <a:r>
              <a:rPr lang="en-US" dirty="0">
                <a:solidFill>
                  <a:schemeClr val="bg1"/>
                </a:solidFill>
              </a:rPr>
              <a:t>actions and step back in history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13000" y="3988546"/>
            <a:ext cx="3886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Navigate </a:t>
            </a:r>
            <a:r>
              <a:rPr lang="en-US" dirty="0">
                <a:solidFill>
                  <a:schemeClr val="bg1"/>
                </a:solidFill>
              </a:rPr>
              <a:t>large images and zoom levels</a:t>
            </a:r>
          </a:p>
        </p:txBody>
      </p:sp>
    </p:spTree>
    <p:extLst>
      <p:ext uri="{BB962C8B-B14F-4D97-AF65-F5344CB8AC3E}">
        <p14:creationId xmlns:p14="http://schemas.microsoft.com/office/powerpoint/2010/main" val="214547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1695" y="757052"/>
            <a:ext cx="377596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Course Objectives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3086" y="1800102"/>
            <a:ext cx="631777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  </a:t>
            </a:r>
            <a:r>
              <a:rPr lang="en-US" sz="2000" dirty="0">
                <a:solidFill>
                  <a:schemeClr val="bg1"/>
                </a:solidFill>
              </a:rPr>
              <a:t>Understand the basics of Adobe Photoshop's interface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3086" y="2343896"/>
            <a:ext cx="732717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  </a:t>
            </a:r>
            <a:r>
              <a:rPr lang="en-US" sz="2000" dirty="0">
                <a:solidFill>
                  <a:schemeClr val="bg1"/>
                </a:solidFill>
              </a:rPr>
              <a:t>Learn about key tools and features for image editing and design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3085" y="2935189"/>
            <a:ext cx="621089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  </a:t>
            </a:r>
            <a:r>
              <a:rPr lang="en-US" sz="2000" dirty="0">
                <a:solidFill>
                  <a:schemeClr val="bg1"/>
                </a:solidFill>
              </a:rPr>
              <a:t>Gain hands-on experience through practical exercises</a:t>
            </a:r>
          </a:p>
        </p:txBody>
      </p:sp>
    </p:spTree>
    <p:extLst>
      <p:ext uri="{BB962C8B-B14F-4D97-AF65-F5344CB8AC3E}">
        <p14:creationId xmlns:p14="http://schemas.microsoft.com/office/powerpoint/2010/main" val="145420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71696" y="757052"/>
            <a:ext cx="313370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About Today…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63086" y="1800102"/>
            <a:ext cx="3182691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bg1"/>
                </a:solidFill>
              </a:rPr>
              <a:t>Intro to Photoshop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3086" y="2355772"/>
            <a:ext cx="2149538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  Installation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3086" y="2935192"/>
            <a:ext cx="187640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1"/>
                </a:solidFill>
              </a:rPr>
              <a:t>  Workspace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8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565" y="709552"/>
            <a:ext cx="5332125" cy="5848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Importance of Photoshop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8457" y="1537844"/>
            <a:ext cx="1763624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Graphic design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23456" y="2096431"/>
            <a:ext cx="74611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Widely </a:t>
            </a:r>
            <a:r>
              <a:rPr lang="en-US" sz="2000" dirty="0">
                <a:solidFill>
                  <a:schemeClr val="bg1"/>
                </a:solidFill>
              </a:rPr>
              <a:t>used in graphic design for creating and editing visual elements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8166" y="2906223"/>
            <a:ext cx="1721946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Logos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338166" y="3417310"/>
            <a:ext cx="1721946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Posters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338166" y="3916522"/>
            <a:ext cx="172194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Brochures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338166" y="4426475"/>
            <a:ext cx="172194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Business </a:t>
            </a:r>
            <a:r>
              <a:rPr lang="en-US" sz="2000" dirty="0"/>
              <a:t>cards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5419" y="3417310"/>
            <a:ext cx="2002471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Manipulate </a:t>
            </a:r>
            <a:r>
              <a:rPr lang="en-US" dirty="0"/>
              <a:t>images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15885" y="4131966"/>
            <a:ext cx="1276311" cy="36933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effects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62108" y="5166341"/>
            <a:ext cx="1420582" cy="3693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djust </a:t>
            </a:r>
            <a:r>
              <a:rPr lang="en-US" dirty="0"/>
              <a:t>colors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67599" y="4522745"/>
            <a:ext cx="2573140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Create appealing </a:t>
            </a:r>
            <a:r>
              <a:rPr lang="en-US" dirty="0"/>
              <a:t>designs</a:t>
            </a:r>
          </a:p>
        </p:txBody>
      </p:sp>
    </p:spTree>
    <p:extLst>
      <p:ext uri="{BB962C8B-B14F-4D97-AF65-F5344CB8AC3E}">
        <p14:creationId xmlns:p14="http://schemas.microsoft.com/office/powerpoint/2010/main" val="40382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14" grpId="0" animBg="1"/>
      <p:bldP spid="15" grpId="0" animBg="1"/>
      <p:bldP spid="12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565" y="709552"/>
            <a:ext cx="5332125" cy="5848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Importance</a:t>
            </a:r>
            <a:r>
              <a:rPr lang="en-US" b="1" dirty="0" smtClean="0">
                <a:solidFill>
                  <a:schemeClr val="accent1"/>
                </a:solidFill>
              </a:rPr>
              <a:t> of Photoshop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8457" y="1537844"/>
            <a:ext cx="157286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Photography</a:t>
            </a:r>
          </a:p>
        </p:txBody>
      </p:sp>
      <p:sp>
        <p:nvSpPr>
          <p:cNvPr id="9" name="Rectangle 8"/>
          <p:cNvSpPr/>
          <p:nvPr/>
        </p:nvSpPr>
        <p:spPr>
          <a:xfrm>
            <a:off x="1623455" y="2096431"/>
            <a:ext cx="9289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Staple tool enabling photographers </a:t>
            </a:r>
            <a:r>
              <a:rPr lang="en-US" sz="2000" dirty="0">
                <a:solidFill>
                  <a:schemeClr val="bg1"/>
                </a:solidFill>
              </a:rPr>
              <a:t>to enhance, retouch, and manipulate photographs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65372" y="3113894"/>
            <a:ext cx="1717137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Color correction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05838" y="3828550"/>
            <a:ext cx="1721946" cy="36933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Adjust exposure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2061" y="4862925"/>
            <a:ext cx="2156681" cy="3693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Removing </a:t>
            </a:r>
            <a:r>
              <a:rPr lang="en-US" dirty="0"/>
              <a:t>blemishes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69427" y="4197882"/>
            <a:ext cx="1625766" cy="36933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Applying </a:t>
            </a:r>
            <a:r>
              <a:rPr lang="en-US" dirty="0">
                <a:solidFill>
                  <a:schemeClr val="accent6"/>
                </a:solidFill>
              </a:rPr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2690" y="3302212"/>
            <a:ext cx="2786340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composite images</a:t>
            </a:r>
          </a:p>
        </p:txBody>
      </p:sp>
    </p:spTree>
    <p:extLst>
      <p:ext uri="{BB962C8B-B14F-4D97-AF65-F5344CB8AC3E}">
        <p14:creationId xmlns:p14="http://schemas.microsoft.com/office/powerpoint/2010/main" val="331240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565" y="709552"/>
            <a:ext cx="5332125" cy="5848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Importance of Photoshop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8457" y="1537844"/>
            <a:ext cx="1237839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Digital 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23456" y="2096431"/>
            <a:ext cx="5822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</a:t>
            </a:r>
            <a:r>
              <a:rPr lang="en-US" sz="2000" dirty="0" smtClean="0">
                <a:solidFill>
                  <a:schemeClr val="bg1"/>
                </a:solidFill>
              </a:rPr>
              <a:t>avorite </a:t>
            </a:r>
            <a:r>
              <a:rPr lang="en-US" sz="2000" dirty="0">
                <a:solidFill>
                  <a:schemeClr val="bg1"/>
                </a:solidFill>
              </a:rPr>
              <a:t>among digital </a:t>
            </a:r>
            <a:r>
              <a:rPr lang="en-US" sz="2000" dirty="0" smtClean="0">
                <a:solidFill>
                  <a:schemeClr val="bg1"/>
                </a:solidFill>
              </a:rPr>
              <a:t>artists to create appealing arts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8166" y="2906223"/>
            <a:ext cx="240009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Illustrations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338166" y="3417310"/>
            <a:ext cx="2400090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Paintings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338166" y="3916522"/>
            <a:ext cx="240009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Digital </a:t>
            </a:r>
            <a:r>
              <a:rPr lang="en-US" sz="2000" dirty="0"/>
              <a:t>compositions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30875" y="3669136"/>
            <a:ext cx="734496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Brush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765371" y="4578242"/>
            <a:ext cx="912173" cy="36933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Texture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30542" y="5211062"/>
            <a:ext cx="1630575" cy="3693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Blending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6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565" y="709552"/>
            <a:ext cx="5332125" cy="5848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Importance of Photoshop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8457" y="1537844"/>
            <a:ext cx="1419235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Web design</a:t>
            </a:r>
          </a:p>
        </p:txBody>
      </p:sp>
      <p:sp>
        <p:nvSpPr>
          <p:cNvPr id="9" name="Rectangle 8"/>
          <p:cNvSpPr/>
          <p:nvPr/>
        </p:nvSpPr>
        <p:spPr>
          <a:xfrm>
            <a:off x="1623456" y="2096431"/>
            <a:ext cx="75442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Plays </a:t>
            </a:r>
            <a:r>
              <a:rPr lang="en-US" sz="2000" dirty="0">
                <a:solidFill>
                  <a:schemeClr val="bg1"/>
                </a:solidFill>
              </a:rPr>
              <a:t>a crucial role in web </a:t>
            </a:r>
            <a:r>
              <a:rPr lang="en-US" sz="2000" dirty="0" smtClean="0">
                <a:solidFill>
                  <a:schemeClr val="bg1"/>
                </a:solidFill>
              </a:rPr>
              <a:t>design to make website attractive and joyful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8166" y="2906223"/>
            <a:ext cx="240009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Website </a:t>
            </a:r>
            <a:r>
              <a:rPr lang="en-US" sz="2000" dirty="0"/>
              <a:t>layouts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8166" y="3417310"/>
            <a:ext cx="2400090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Graphics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338166" y="3916522"/>
            <a:ext cx="240009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Optimized </a:t>
            </a:r>
            <a:r>
              <a:rPr lang="en-US" sz="2000" dirty="0"/>
              <a:t>images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38166" y="4426475"/>
            <a:ext cx="240009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Mockups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338164" y="4952821"/>
            <a:ext cx="240009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Prototypes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8170473" y="3777185"/>
            <a:ext cx="1132041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167752" y="4997306"/>
            <a:ext cx="679994" cy="36933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230792" y="5080615"/>
            <a:ext cx="939681" cy="369332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8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566" y="709552"/>
            <a:ext cx="2968936" cy="5848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Key Features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50567" y="1837444"/>
            <a:ext cx="126005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Layers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97579" y="2900596"/>
            <a:ext cx="1260057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Filters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0566" y="4023981"/>
            <a:ext cx="1260057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Tools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82856" y="2404718"/>
            <a:ext cx="2991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Non-destructive </a:t>
            </a:r>
            <a:r>
              <a:rPr lang="en-US" sz="2000" dirty="0" smtClean="0">
                <a:solidFill>
                  <a:schemeClr val="bg1"/>
                </a:solidFill>
              </a:rPr>
              <a:t>editing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82856" y="2774050"/>
            <a:ext cx="2683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Organizing </a:t>
            </a:r>
            <a:r>
              <a:rPr lang="en-US" sz="2000" dirty="0">
                <a:solidFill>
                  <a:schemeClr val="bg1"/>
                </a:solidFill>
              </a:rPr>
              <a:t>elements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70846" y="3469983"/>
            <a:ext cx="3098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Applying creative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70846" y="3839315"/>
            <a:ext cx="1834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Adjustments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82856" y="4591255"/>
            <a:ext cx="1462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82856" y="4960587"/>
            <a:ext cx="13580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Painting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82856" y="5337646"/>
            <a:ext cx="16864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/>
                </a:solidFill>
              </a:rPr>
              <a:t>Retouching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1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3" grpId="0"/>
      <p:bldP spid="16" grpId="0"/>
      <p:bldP spid="17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566" y="709552"/>
            <a:ext cx="3206442" cy="5848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Industry Usage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50567" y="1837444"/>
            <a:ext cx="288580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Advertising agencies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50566" y="2356091"/>
            <a:ext cx="2885808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Photography studios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0566" y="2899123"/>
            <a:ext cx="2885808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Design firms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0566" y="3417770"/>
            <a:ext cx="2885808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Media companies</a:t>
            </a:r>
          </a:p>
        </p:txBody>
      </p:sp>
    </p:spTree>
    <p:extLst>
      <p:ext uri="{BB962C8B-B14F-4D97-AF65-F5344CB8AC3E}">
        <p14:creationId xmlns:p14="http://schemas.microsoft.com/office/powerpoint/2010/main" val="83216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177</TotalTime>
  <Words>383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Importance of Photoshop</vt:lpstr>
      <vt:lpstr>Importance of Photoshop</vt:lpstr>
      <vt:lpstr>Importance of Photoshop</vt:lpstr>
      <vt:lpstr>Importance of Photoshop</vt:lpstr>
      <vt:lpstr>Key Features</vt:lpstr>
      <vt:lpstr>Industry Usage</vt:lpstr>
      <vt:lpstr>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177</cp:revision>
  <dcterms:created xsi:type="dcterms:W3CDTF">2024-06-08T09:17:22Z</dcterms:created>
  <dcterms:modified xsi:type="dcterms:W3CDTF">2024-08-13T05:32:36Z</dcterms:modified>
</cp:coreProperties>
</file>