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90" r:id="rId3"/>
    <p:sldId id="289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11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64" d="100"/>
          <a:sy n="64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64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21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5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6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88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8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3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95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6798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Using Brushes in Different Modes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3" y="2143245"/>
            <a:ext cx="22528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Blend Modes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3" y="2947684"/>
            <a:ext cx="225289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Pressure Sensitivity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917" y="2143245"/>
            <a:ext cx="7363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Change how the brush stroke interacts with the layers below it (e.g., Multiply, Overlay, Screen)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67874" y="5626477"/>
            <a:ext cx="61880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Achieving subtle shading, highlights, or blending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26602" y="5637818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5023" y="3739289"/>
            <a:ext cx="225289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Opacity vs. 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8121" y="2947684"/>
            <a:ext cx="8097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Varies the stroke's opacity and size based on the pressure applied (useful with graphic tablets)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32171" y="4223118"/>
            <a:ext cx="1018227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Opacity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32170" y="4682883"/>
            <a:ext cx="1018227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50397" y="4211777"/>
            <a:ext cx="4292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Controls the transparency of the stroke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950397" y="4683574"/>
            <a:ext cx="7705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Controls how quickly paint is applied, affecting the buildup of the stroke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69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25" grpId="0" animBg="1"/>
      <p:bldP spid="12" grpId="0"/>
      <p:bldP spid="2" grpId="0" animBg="1"/>
      <p:bldP spid="13" grpId="0" animBg="1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69329" y="816591"/>
            <a:ext cx="665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Applications of Brushes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3" y="2143245"/>
            <a:ext cx="22528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Digital Painting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3" y="2947684"/>
            <a:ext cx="225289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Retouching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77917" y="2143245"/>
            <a:ext cx="73633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Creating artwork from scratch with different brushes to simulate traditional media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5023" y="3739289"/>
            <a:ext cx="225289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Texturing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28121" y="2947684"/>
            <a:ext cx="8097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Using brushes for dodging, burning, and spot healing to refine photos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3" y="4662790"/>
            <a:ext cx="189595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Special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916" y="3742995"/>
            <a:ext cx="8097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Adding textures to images or designs to create depth and interest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20974" y="4663326"/>
            <a:ext cx="7234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Creating effects like smoke, light streaks, or particles using brushes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2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5603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Common Mistakes and Tips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6467" y="1952580"/>
            <a:ext cx="2247228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Common Mistakes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43730" y="3925022"/>
            <a:ext cx="3128270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Tips for Effective Brush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2337" y="2395399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Overusing one brush or setting, leading to repetitive and unnatural results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2337" y="2824352"/>
            <a:ext cx="6493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Ignoring pressure sensitivity, resulting in uniform strokes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652337" y="3260238"/>
            <a:ext cx="6649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Forgetting to save custom brushes, losing valuable presets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52337" y="4389751"/>
            <a:ext cx="60599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Regularly experiment with new brushes and settings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52337" y="4818704"/>
            <a:ext cx="64930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pressure sensitivity for natural and dynamic strokes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52337" y="5254590"/>
            <a:ext cx="63366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Save and organize your custom brushes for easy access</a:t>
            </a:r>
          </a:p>
        </p:txBody>
      </p:sp>
    </p:spTree>
    <p:extLst>
      <p:ext uri="{BB962C8B-B14F-4D97-AF65-F5344CB8AC3E}">
        <p14:creationId xmlns:p14="http://schemas.microsoft.com/office/powerpoint/2010/main" val="278555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5" grpId="0"/>
      <p:bldP spid="17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15920" y="891152"/>
            <a:ext cx="3654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Practical Exercise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4552" y="1790888"/>
            <a:ext cx="736912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4552" y="3079434"/>
            <a:ext cx="154302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Instructions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08358" y="3493349"/>
            <a:ext cx="56429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Select a base image or start with a blank canvas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58" y="3907264"/>
            <a:ext cx="8999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Experiment with different brushes, adjusting settings to achieve desired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696325" y="2233996"/>
            <a:ext cx="90117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Create a digital painting or textured design using a variety of brush tools and presets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08357" y="4321179"/>
            <a:ext cx="7002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Incorporate custom brushes or presets to enhance your work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08358" y="4718755"/>
            <a:ext cx="60760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bg1"/>
                </a:solidFill>
              </a:rPr>
              <a:t>Save your favorite brushes as presets for future use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1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948" y="2051025"/>
            <a:ext cx="2736199" cy="455417"/>
          </a:xfrm>
        </p:spPr>
        <p:txBody>
          <a:bodyPr>
            <a:normAutofit/>
          </a:bodyPr>
          <a:lstStyle/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Brushes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4487" y="996416"/>
            <a:ext cx="306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chemeClr val="tx2">
                    <a:lumMod val="50000"/>
                  </a:schemeClr>
                </a:solidFill>
              </a:rPr>
              <a:t>About today…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53949" y="2506442"/>
            <a:ext cx="1990240" cy="455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>
                <a:solidFill>
                  <a:schemeClr val="bg1"/>
                </a:solidFill>
              </a:rPr>
              <a:t>Brush Presets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32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3730" y="907826"/>
            <a:ext cx="6107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Intro </a:t>
            </a: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to Brushes in Photoshop</a:t>
            </a:r>
          </a:p>
        </p:txBody>
      </p:sp>
      <p:sp>
        <p:nvSpPr>
          <p:cNvPr id="2" name="Rectangle 1"/>
          <p:cNvSpPr/>
          <p:nvPr/>
        </p:nvSpPr>
        <p:spPr>
          <a:xfrm>
            <a:off x="1876799" y="2330985"/>
            <a:ext cx="5674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Tools used to paint, draw, and create artistic effects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5024" y="1865335"/>
            <a:ext cx="2830407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What are Brushes?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2875027"/>
            <a:ext cx="1952101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Versatility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57027" y="3328989"/>
            <a:ext cx="7006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Brushes can simulate real-world media like pencils, paint, and ink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3946401"/>
            <a:ext cx="3270575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 of Brush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7026" y="4400363"/>
            <a:ext cx="93646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Adjusting settings allows for creative control over the appearance and behavior of brush strokes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927" y="5303876"/>
            <a:ext cx="163538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Brush Presets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7026" y="5779513"/>
            <a:ext cx="93646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Predefined brush settings that can be saved and reused for consistency and efficiency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116" y="308290"/>
            <a:ext cx="4527884" cy="276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4723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Basic Brush Tool Usage</a:t>
            </a:r>
          </a:p>
        </p:txBody>
      </p:sp>
      <p:sp>
        <p:nvSpPr>
          <p:cNvPr id="2" name="Rectangle 1"/>
          <p:cNvSpPr/>
          <p:nvPr/>
        </p:nvSpPr>
        <p:spPr>
          <a:xfrm>
            <a:off x="4367462" y="2238265"/>
            <a:ext cx="56746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Located in the toolbar or press "B" on the keyboard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7055" y="2238265"/>
            <a:ext cx="2830407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Selecting the Brush Tool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2735331"/>
            <a:ext cx="2409302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Brush Settings Panel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34326" y="2735331"/>
            <a:ext cx="7006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Access the panel to adjust size, hardness, opacity, and flow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7055" y="3259337"/>
            <a:ext cx="1968680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Basic Techniques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8168" y="5244555"/>
            <a:ext cx="656301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Drawing, painting, retouching, and adding texture to images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5024" y="5255896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4079" y="3711866"/>
            <a:ext cx="1744388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Click-and-drag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44079" y="4187768"/>
            <a:ext cx="174438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Click-and-drag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88467" y="3700525"/>
            <a:ext cx="20219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To create strokes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88467" y="4187768"/>
            <a:ext cx="27799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To create individual dots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99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 animBg="1"/>
      <p:bldP spid="15" grpId="0" animBg="1"/>
      <p:bldP spid="3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6468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Understanding Brush Dynamics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09472" y="2238265"/>
            <a:ext cx="79288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Controls how the brush size changes based on pen pressure, tilt, or mouse movement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7056" y="2238265"/>
            <a:ext cx="207241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Size Dynamics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3024091"/>
            <a:ext cx="208445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Shape Dynamics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7054" y="3548097"/>
            <a:ext cx="207241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Scattering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8168" y="5244555"/>
            <a:ext cx="516840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Creating more realistic and varied brush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5024" y="5255896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37053" y="4072103"/>
            <a:ext cx="207241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Texture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09472" y="3024091"/>
            <a:ext cx="4836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Adjusts the shape and angle of the brush tip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09472" y="3543986"/>
            <a:ext cx="6412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Disperses brush strokes randomly to create unique textures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9471" y="4060762"/>
            <a:ext cx="6641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Applies a pattern to the brush stroke, adding depth and detail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8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7" grpId="0" animBg="1"/>
      <p:bldP spid="13" grpId="0" animBg="1"/>
      <p:bldP spid="12" grpId="0" animBg="1"/>
      <p:bldP spid="15" grpId="0" animBg="1"/>
      <p:bldP spid="3" grpId="0" animBg="1"/>
      <p:bldP spid="14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518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Creating Custom Brushes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4" y="1986832"/>
            <a:ext cx="245742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Define Your Brush Tip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4" y="3617793"/>
            <a:ext cx="277025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Adjusting Settings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4" y="4129490"/>
            <a:ext cx="2758220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Saving Custom Brushes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54264" y="5100176"/>
            <a:ext cx="7575737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Tailoring brushes to suit specific project needs, such as custom textures or effects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12992" y="5111517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07305" y="3617793"/>
            <a:ext cx="593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Customize the brush settings to create unique effects.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307305" y="4129490"/>
            <a:ext cx="593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Save your settings as a new brush preset for future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920" y="2534958"/>
            <a:ext cx="5304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Draw or import an image to use as a brush tip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48920" y="3035098"/>
            <a:ext cx="5976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Select the area and go to Edit &gt; Define Brush Preset</a:t>
            </a:r>
          </a:p>
        </p:txBody>
      </p:sp>
    </p:spTree>
    <p:extLst>
      <p:ext uri="{BB962C8B-B14F-4D97-AF65-F5344CB8AC3E}">
        <p14:creationId xmlns:p14="http://schemas.microsoft.com/office/powerpoint/2010/main" val="121029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4" grpId="0"/>
      <p:bldP spid="19" grpId="0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5680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Working with Brush Presets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3" y="1986832"/>
            <a:ext cx="27822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Accessing Brush Presets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37054" y="2520909"/>
            <a:ext cx="277025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Preset Categories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5023" y="4986038"/>
            <a:ext cx="3143229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Loading and Saving Presets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4936" y="4348351"/>
            <a:ext cx="593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Save your settings as a new brush preset for future 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7304" y="1986832"/>
            <a:ext cx="7262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Found in the Brush Settings panel or by right-clicking on the canvas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22484" y="2982794"/>
            <a:ext cx="263245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General Brushes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22484" y="3431051"/>
            <a:ext cx="263245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Dry Media Brushes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722484" y="3879308"/>
            <a:ext cx="2632452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Wet Media Brushes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22484" y="4348351"/>
            <a:ext cx="2632452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Special Effects Brushes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354936" y="3885675"/>
            <a:ext cx="593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Save your settings as a new brush preset for future use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4936" y="3439103"/>
            <a:ext cx="5931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Save your settings as a new brush preset for future use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54936" y="2982794"/>
            <a:ext cx="4235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Basic brushes for painting and drawing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441914" y="5424650"/>
            <a:ext cx="6990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Load brushes from files or save your own presets for consistency</a:t>
            </a:r>
          </a:p>
        </p:txBody>
      </p:sp>
    </p:spTree>
    <p:extLst>
      <p:ext uri="{BB962C8B-B14F-4D97-AF65-F5344CB8AC3E}">
        <p14:creationId xmlns:p14="http://schemas.microsoft.com/office/powerpoint/2010/main" val="235301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2" grpId="0" animBg="1"/>
      <p:bldP spid="17" grpId="0" animBg="1"/>
      <p:bldP spid="18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Importing and Exporting Brushes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3" y="1986832"/>
            <a:ext cx="278228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Importing Brushes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3" y="3610023"/>
            <a:ext cx="277025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Exporting Brushes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15568" y="4074715"/>
            <a:ext cx="95625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Save custom brushes by selecting them in the Preset Manager and clicking "Save Set."</a:t>
            </a:r>
          </a:p>
        </p:txBody>
      </p:sp>
      <p:sp>
        <p:nvSpPr>
          <p:cNvPr id="5" name="Rectangle 4"/>
          <p:cNvSpPr/>
          <p:nvPr/>
        </p:nvSpPr>
        <p:spPr>
          <a:xfrm>
            <a:off x="1772646" y="2380981"/>
            <a:ext cx="6282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Download brush files (.</a:t>
            </a:r>
            <a:r>
              <a:rPr lang="en-US" sz="2000" dirty="0" err="1">
                <a:solidFill>
                  <a:schemeClr val="bg1"/>
                </a:solidFill>
              </a:rPr>
              <a:t>abr</a:t>
            </a:r>
            <a:r>
              <a:rPr lang="en-US" sz="2000" dirty="0">
                <a:solidFill>
                  <a:schemeClr val="bg1"/>
                </a:solidFill>
              </a:rPr>
              <a:t> format) from online sources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16001" y="5461123"/>
            <a:ext cx="684180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Expanding your brush library with third-party brushes or sharing your custom brushes with collaborators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74729" y="5472464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92695" y="2828952"/>
            <a:ext cx="8498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Go to Edit &gt; Presets &gt; Preset Manager, click "Load," and select the brush file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915568" y="4539407"/>
            <a:ext cx="66629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>
                <a:solidFill>
                  <a:schemeClr val="bg1"/>
                </a:solidFill>
              </a:rPr>
              <a:t>Share brushes with others or keep them for future projects</a:t>
            </a:r>
          </a:p>
        </p:txBody>
      </p:sp>
    </p:spTree>
    <p:extLst>
      <p:ext uri="{BB962C8B-B14F-4D97-AF65-F5344CB8AC3E}">
        <p14:creationId xmlns:p14="http://schemas.microsoft.com/office/powerpoint/2010/main" val="9525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16" grpId="0" animBg="1"/>
      <p:bldP spid="25" grpId="0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96452" y="1092585"/>
            <a:ext cx="516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Advanced Brush Settings</a:t>
            </a:r>
            <a:endParaRPr lang="en-US" sz="3600" b="1" dirty="0">
              <a:ln>
                <a:solidFill>
                  <a:schemeClr val="tx1"/>
                </a:solidFill>
              </a:ln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5023" y="2143245"/>
            <a:ext cx="20242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Dual Brushes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5023" y="2627614"/>
            <a:ext cx="2024293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Color Dynamics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49316" y="3517202"/>
            <a:ext cx="78673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Adjusts the angle, tilt, and pressure of the brush stroke for precise control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0744" y="2120523"/>
            <a:ext cx="6865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 dirty="0">
                <a:solidFill>
                  <a:schemeClr val="bg1"/>
                </a:solidFill>
              </a:rPr>
              <a:t>Combines two brushes to create complex patterns and textures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55843" y="4679070"/>
            <a:ext cx="684180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Achieving complex, dynamic effects for artistic projects or detailed retouching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114571" y="4690411"/>
            <a:ext cx="2333293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Practical Application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5023" y="3509467"/>
            <a:ext cx="2024293" cy="4001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Brush 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49316" y="2625320"/>
            <a:ext cx="80972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70C0"/>
              </a:buClr>
              <a:buSzPct val="85000"/>
            </a:pPr>
            <a:r>
              <a:rPr lang="en-US" sz="2000">
                <a:solidFill>
                  <a:schemeClr val="bg1"/>
                </a:solidFill>
              </a:rPr>
              <a:t>Varies the color of the brush stroke based on settings such as foreground/background jitter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5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  <p:bldP spid="16" grpId="0" animBg="1"/>
      <p:bldP spid="25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727</TotalTime>
  <Words>750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789</cp:revision>
  <dcterms:created xsi:type="dcterms:W3CDTF">2024-06-08T09:17:22Z</dcterms:created>
  <dcterms:modified xsi:type="dcterms:W3CDTF">2024-08-13T09:43:37Z</dcterms:modified>
</cp:coreProperties>
</file>