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9" y="2051025"/>
            <a:ext cx="2772294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Exporting and </a:t>
            </a:r>
            <a:r>
              <a:rPr lang="en-US" sz="2000" dirty="0" smtClean="0">
                <a:solidFill>
                  <a:schemeClr val="bg1"/>
                </a:solidFill>
              </a:rPr>
              <a:t>Saving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6494" y="241415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 smtClean="0">
                <a:solidFill>
                  <a:schemeClr val="bg1"/>
                </a:solidFill>
              </a:rPr>
              <a:t>(for </a:t>
            </a:r>
            <a:r>
              <a:rPr lang="en-US" dirty="0">
                <a:solidFill>
                  <a:schemeClr val="bg1"/>
                </a:solidFill>
              </a:rPr>
              <a:t>Web and </a:t>
            </a:r>
            <a:r>
              <a:rPr lang="en-US" dirty="0" smtClean="0">
                <a:solidFill>
                  <a:schemeClr val="bg1"/>
                </a:solidFill>
              </a:rPr>
              <a:t>Print)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902" y="1857567"/>
            <a:ext cx="9385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JPEG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487" y="1425421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File Formats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548186"/>
            <a:ext cx="379599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Exporting for 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0487" y="3267841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0487" y="5108106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Export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902" y="2302689"/>
            <a:ext cx="9385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7902" y="2743774"/>
            <a:ext cx="93859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GIF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6494" y="1884542"/>
            <a:ext cx="6449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Ideal for photographs; balance between quality and file size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6494" y="2302689"/>
            <a:ext cx="6247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Suitable for images with transparency and sharper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6494" y="2736379"/>
            <a:ext cx="650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Good for simple graphics and animations with limited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7901" y="3697385"/>
            <a:ext cx="132951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7902" y="4142507"/>
            <a:ext cx="132951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Quality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97902" y="4583592"/>
            <a:ext cx="132951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Image 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0441" y="5537690"/>
            <a:ext cx="408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Go to 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File &gt; Export &gt; Export As...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0441" y="5969906"/>
            <a:ext cx="5283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>
                    <a:lumMod val="75000"/>
                  </a:schemeClr>
                </a:solidFill>
              </a:rPr>
              <a:t>Choose format and adjust settings as needed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27420" y="3697385"/>
            <a:ext cx="5331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 DPI (Dots Per Inch) is standard for web images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27419" y="4129191"/>
            <a:ext cx="8031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quality settings to optimize file size while maintaining visual fidelity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27419" y="4587735"/>
            <a:ext cx="5793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Resize images to appropriate dimensions for web use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3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902" y="1857567"/>
            <a:ext cx="9385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TIFF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487" y="1425421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File Formats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1" y="548186"/>
            <a:ext cx="39524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Exporting for Print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0487" y="3267841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0487" y="5108106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Export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902" y="2302689"/>
            <a:ext cx="9385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PDF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7902" y="2743774"/>
            <a:ext cx="93859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JPEG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6494" y="1884542"/>
            <a:ext cx="8432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High-quality format with lossless compression; preferred for professional print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6494" y="2302689"/>
            <a:ext cx="7732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Versatile format supporting high-quality prints and complex documents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6494" y="2736379"/>
            <a:ext cx="7386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Can be used for print, but ensure high resolution and quality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7901" y="3697385"/>
            <a:ext cx="148593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7902" y="4142507"/>
            <a:ext cx="148593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Color Mode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97901" y="4583592"/>
            <a:ext cx="218376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Bleed and Margins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0441" y="55376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Go to 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File &gt; Save As...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File &gt; Export &gt; Export As...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0441" y="5969906"/>
            <a:ext cx="5846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>
                    <a:lumMod val="85000"/>
                  </a:schemeClr>
                </a:solidFill>
              </a:rPr>
              <a:t>Choose format and adjust settings for print quality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83832" y="3687524"/>
            <a:ext cx="3342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300 DPI for high-quality prints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83832" y="4154045"/>
            <a:ext cx="667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CMYK color mode for accurate color reproduction in print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81662" y="4610705"/>
            <a:ext cx="7165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Include bleed areas and margins as required by print specifications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9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3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902" y="1857567"/>
            <a:ext cx="9385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Web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487" y="1425421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0" y="548186"/>
            <a:ext cx="880113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Understanding Resolution and Color Modes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0487" y="2914444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Color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0487" y="4425509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Check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902" y="2302689"/>
            <a:ext cx="9385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Print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6494" y="1884542"/>
            <a:ext cx="3771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 DPI – suitable for online display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6494" y="2302689"/>
            <a:ext cx="5234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300 DPI – necessary for crisp, high-quality prints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7900" y="3324905"/>
            <a:ext cx="260486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RGB (Red, Green, Blue)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1985" y="3770004"/>
            <a:ext cx="407863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CMYK (Cyan, Magenta, Yellow, Black)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0441" y="4855093"/>
            <a:ext cx="5402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Go to </a:t>
            </a:r>
            <a:r>
              <a:rPr lang="en-US" sz="2000" b="1" dirty="0"/>
              <a:t>Image &gt; Image Size</a:t>
            </a:r>
            <a:r>
              <a:rPr lang="en-US" sz="2000" dirty="0"/>
              <a:t> to adjust resolution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0441" y="5287309"/>
            <a:ext cx="5094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Go to </a:t>
            </a:r>
            <a:r>
              <a:rPr lang="en-US" sz="2000" b="1"/>
              <a:t>Image &gt; Mode</a:t>
            </a:r>
            <a:r>
              <a:rPr lang="en-US" sz="2000"/>
              <a:t> to switch color modes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02768" y="3302686"/>
            <a:ext cx="3650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Used for web and digital displays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93243" y="3773433"/>
            <a:ext cx="4242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Used for print to ensure color accuracy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" grpId="0"/>
      <p:bldP spid="20" grpId="0"/>
      <p:bldP spid="22" grpId="0" animBg="1"/>
      <p:bldP spid="23" grpId="0" animBg="1"/>
      <p:bldP spid="25" grpId="0"/>
      <p:bldP spid="26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901" y="1965855"/>
            <a:ext cx="260486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Lossy</a:t>
            </a:r>
            <a:r>
              <a:rPr lang="en-US" sz="2000" dirty="0"/>
              <a:t> Compression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0" y="608346"/>
            <a:ext cx="56372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Optimizing Images for Web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487" y="1533709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Compression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0487" y="3106955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Image 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0487" y="4666148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Optimize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902" y="2410977"/>
            <a:ext cx="260486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Lossless Compression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2768" y="1943636"/>
            <a:ext cx="585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Reduces file size with minor loss in quality (e.g., JPEG)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2768" y="2365764"/>
            <a:ext cx="6351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Preserves image quality while reducing file size (e.g., PNG)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97900" y="3517416"/>
            <a:ext cx="131748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1985" y="3962515"/>
            <a:ext cx="132340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Crop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0441" y="5095732"/>
            <a:ext cx="7636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Use </a:t>
            </a:r>
            <a:r>
              <a:rPr lang="en-US" sz="2000" b="1">
                <a:solidFill>
                  <a:schemeClr val="bg1"/>
                </a:solidFill>
              </a:rPr>
              <a:t>File &gt; Export &gt; Export As...</a:t>
            </a:r>
            <a:r>
              <a:rPr lang="en-US" sz="2000">
                <a:solidFill>
                  <a:schemeClr val="bg1"/>
                </a:solidFill>
              </a:rPr>
              <a:t> and adjust quality and size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0334" y="3532931"/>
            <a:ext cx="6781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 dimensions to fit web layout and improve loading times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15389" y="3954188"/>
            <a:ext cx="609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Remove unnecessary parts to focus on the main content</a:t>
            </a:r>
          </a:p>
        </p:txBody>
      </p:sp>
    </p:spTree>
    <p:extLst>
      <p:ext uri="{BB962C8B-B14F-4D97-AF65-F5344CB8AC3E}">
        <p14:creationId xmlns:p14="http://schemas.microsoft.com/office/powerpoint/2010/main" val="31347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" grpId="0"/>
      <p:bldP spid="20" grpId="0"/>
      <p:bldP spid="22" grpId="0" animBg="1"/>
      <p:bldP spid="23" grpId="0" animBg="1"/>
      <p:bldP spid="25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902" y="1965855"/>
            <a:ext cx="131748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Bleed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0" y="608346"/>
            <a:ext cx="563720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Preparing Images for Print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487" y="1533709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Bleed and Trim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0487" y="3106955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Color Profiles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0487" y="4281142"/>
            <a:ext cx="350417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Prepare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7902" y="2410977"/>
            <a:ext cx="13174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Trim Line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5389" y="1993150"/>
            <a:ext cx="7695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Extend artwork beyond the trim area to avoid white edges after cutting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5389" y="2415278"/>
            <a:ext cx="4376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Define the final size of the printed piece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7900" y="3541480"/>
            <a:ext cx="172656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CMYK Profiles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45917" y="4714569"/>
            <a:ext cx="511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Include bleed areas in your document setup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2404" y="3542285"/>
            <a:ext cx="7351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profiles like U.S. Web Coated (SWOP) for accurate color printing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7949" y="5147996"/>
            <a:ext cx="776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>
                    <a:lumMod val="75000"/>
                  </a:schemeClr>
                </a:solidFill>
              </a:rPr>
              <a:t>Use </a:t>
            </a:r>
            <a:r>
              <a:rPr lang="en-US" sz="2000" b="1">
                <a:solidFill>
                  <a:schemeClr val="tx1">
                    <a:lumMod val="75000"/>
                  </a:schemeClr>
                </a:solidFill>
              </a:rPr>
              <a:t>File &gt; Save As...</a:t>
            </a:r>
            <a:r>
              <a:rPr lang="en-US" sz="2000">
                <a:solidFill>
                  <a:schemeClr val="tx1">
                    <a:lumMod val="75000"/>
                  </a:schemeClr>
                </a:solidFill>
              </a:rPr>
              <a:t> to save as TIFF or PDF with appropriate settings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" grpId="0"/>
      <p:bldP spid="20" grpId="0"/>
      <p:bldP spid="22" grpId="0" animBg="1"/>
      <p:bldP spid="25" grpId="0"/>
      <p:bldP spid="2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6581" y="2505036"/>
            <a:ext cx="131748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9774" y="861009"/>
            <a:ext cx="758594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Export Issues and Solutions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49" y="2075130"/>
            <a:ext cx="965513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Issue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0062" y="2075130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Color shifts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4069" y="2505036"/>
            <a:ext cx="924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Ensure correct color mode (RGB for web, CMYK for print) and use proper color profiles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6581" y="3648036"/>
            <a:ext cx="131748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4549" y="3218130"/>
            <a:ext cx="965513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Issue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0062" y="3218130"/>
            <a:ext cx="1752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Loss of Quality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74069" y="3648036"/>
            <a:ext cx="861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high resolution (300 DPI for print) and appropriate file formats (TIFF or PDF)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56581" y="4791036"/>
            <a:ext cx="131748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44549" y="4361130"/>
            <a:ext cx="965513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Issue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0062" y="436113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Incorrect Dimensions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74069" y="4791036"/>
            <a:ext cx="7383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Resize images correctly before exporting and check final dimensions</a:t>
            </a:r>
          </a:p>
        </p:txBody>
      </p:sp>
    </p:spTree>
    <p:extLst>
      <p:ext uri="{BB962C8B-B14F-4D97-AF65-F5344CB8AC3E}">
        <p14:creationId xmlns:p14="http://schemas.microsoft.com/office/powerpoint/2010/main" val="4129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  <p:bldP spid="23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9774" y="2060292"/>
            <a:ext cx="289362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Preview Before Exporting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9774" y="861009"/>
            <a:ext cx="55405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Tips for Exporting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3622" y="2454054"/>
            <a:ext cx="7018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Always preview your image in the export dialog to check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9774" y="3079004"/>
            <a:ext cx="289362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Save Different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43622" y="3491409"/>
            <a:ext cx="7811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Maintain separate files for web and print to preserve quality and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9774" y="4108782"/>
            <a:ext cx="289362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Check Specifications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3622" y="4508892"/>
            <a:ext cx="8528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Follow specific guidelines provided by printers or web platforms for best results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9774" y="5082860"/>
            <a:ext cx="289362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Regularly Save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3621" y="5507034"/>
            <a:ext cx="951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Save work frequently to avoid losing progress and maintain different versions of your file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2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1010</TotalTime>
  <Words>550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1347</cp:revision>
  <dcterms:created xsi:type="dcterms:W3CDTF">2024-06-08T09:17:22Z</dcterms:created>
  <dcterms:modified xsi:type="dcterms:W3CDTF">2024-08-13T10:33:04Z</dcterms:modified>
</cp:coreProperties>
</file>