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66" d="100"/>
          <a:sy n="66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295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Render Filters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6326" y="2256538"/>
            <a:ext cx="10178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Adds a simulated lens flare effect, as seen in photographs taken with a camera pointing towards a bright light source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138661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Lens Flare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4552" y="3174343"/>
            <a:ext cx="1386616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Clouds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1168" y="5484200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1168" y="5883915"/>
            <a:ext cx="8354980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Enhancing images with realistic light effects or creating abstract backgrounds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6327" y="3615612"/>
            <a:ext cx="7628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Generates a cloud pattern using the foreground and background colors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1" y="4215382"/>
            <a:ext cx="201226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Lighting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6326" y="4632957"/>
            <a:ext cx="9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Simulates various lighting scenarios on your image, like spotlights and directional lights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3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 animBg="1"/>
      <p:bldP spid="20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Smart Filters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6326" y="2256538"/>
            <a:ext cx="10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Non-destructive filters applied to Smart Objects, allowing for adjustable and reversible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1" y="1790888"/>
            <a:ext cx="269805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Smart Filters?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4552" y="2801363"/>
            <a:ext cx="316729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Advantages of Smart Filters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6327" y="3242632"/>
            <a:ext cx="3838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Maintain original image quality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3090" y="4547236"/>
            <a:ext cx="304697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How to Apply Smart Filters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4294" y="4986252"/>
            <a:ext cx="6605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Convert the layer to a Smart Object before applying any filter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4295" y="3614633"/>
            <a:ext cx="6906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Edit filters at any time without losing the original image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4294" y="4004879"/>
            <a:ext cx="7399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Stack multiple filters and adjust their blending modes and opacity</a:t>
            </a:r>
          </a:p>
        </p:txBody>
      </p:sp>
    </p:spTree>
    <p:extLst>
      <p:ext uri="{BB962C8B-B14F-4D97-AF65-F5344CB8AC3E}">
        <p14:creationId xmlns:p14="http://schemas.microsoft.com/office/powerpoint/2010/main" val="10647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734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Combining Filters for Special Effects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4294" y="2190220"/>
            <a:ext cx="6497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 multiple filters to achieve complex and unique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1" y="1790888"/>
            <a:ext cx="269805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Layering Filters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2775" y="2784646"/>
            <a:ext cx="316729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Layer Masks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6327" y="3242632"/>
            <a:ext cx="9625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Control where the filter is applied by using layer masks to reveal or hide parts of the effect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2775" y="3786923"/>
            <a:ext cx="304697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 Workflow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6327" y="4232648"/>
            <a:ext cx="5462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Apply Gaussian Blur to soften the background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08358" y="4704950"/>
            <a:ext cx="4620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Use a Sharpening filter on the subject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8358" y="5118865"/>
            <a:ext cx="4620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Add a Render filter for lighting effects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8358" y="5565353"/>
            <a:ext cx="52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Combine with Noise filters for a vintage look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0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560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Common Mistakes and Tips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1" y="1790888"/>
            <a:ext cx="269805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Common Mistakes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2775" y="3786923"/>
            <a:ext cx="304697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Tips for Effective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6326" y="4232648"/>
            <a:ext cx="5570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Use Smart Filters to keep edits non-destructive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8358" y="4704950"/>
            <a:ext cx="6641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Subtle adjustments often create the most realistic effects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8358" y="5118865"/>
            <a:ext cx="7748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Always preview filters at different settings to find the best outcome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6326" y="2233996"/>
            <a:ext cx="6027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Overuse of filters, making the image look unnatural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08358" y="2635070"/>
            <a:ext cx="571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Applying destructive filters that can't be undone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08358" y="3041410"/>
            <a:ext cx="6292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Ignoring the importance of subtlety in special effects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2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365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Exercise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73691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2" y="3079434"/>
            <a:ext cx="154302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Instructions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8358" y="3493349"/>
            <a:ext cx="3188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Start with a base image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8358" y="3907264"/>
            <a:ext cx="44518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Apply a blur filter to the background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8358" y="5118865"/>
            <a:ext cx="59677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Finish with a lighting effect from the Render filters.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6325" y="2233996"/>
            <a:ext cx="10214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an image that uses at least three different filters and combines them to achieve a cohesive special </a:t>
            </a:r>
            <a:r>
              <a:rPr lang="en-US" sz="2000" dirty="0" smtClean="0">
                <a:solidFill>
                  <a:schemeClr val="bg1"/>
                </a:solidFill>
              </a:rPr>
              <a:t>effect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8358" y="4321179"/>
            <a:ext cx="3462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Sharpen the main subject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08358" y="4718755"/>
            <a:ext cx="365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Add a noise filter for texture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2" grpId="0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8" y="2051025"/>
            <a:ext cx="1232252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Filters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53948" y="2506442"/>
            <a:ext cx="2110557" cy="45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Special Effects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74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What Are Filters and Special Effects?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798" y="2330985"/>
            <a:ext cx="9890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Filters are pre-designed adjustments in Photoshop that can be applied to an image to achieve specific effects such as blur, sharpen, distort, and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5" y="1865335"/>
            <a:ext cx="227695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Definition of Filters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5" y="3303207"/>
            <a:ext cx="3105466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Definition of Special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3210" y="3815910"/>
            <a:ext cx="9312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Special effects involve applying creative techniques or combinations of filters, layer styles, and adjustments to enhance or transform an 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5" y="4741079"/>
            <a:ext cx="2440092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Importance in Design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3210" y="5300757"/>
            <a:ext cx="9312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Filters and effects allow designers to add depth, creativity, and visual impact to their images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5703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Overview of the Filter Menu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798" y="2330985"/>
            <a:ext cx="9890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Navigate to the top menu in Photoshop and click on "Filter" to see a dropdown list of available filters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5" y="1865335"/>
            <a:ext cx="290259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Accessing the Filter Menu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5" y="3198439"/>
            <a:ext cx="2307042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Categories of Filters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5" y="4488412"/>
            <a:ext cx="153240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Filter Gallery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0552" y="4918479"/>
            <a:ext cx="9312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convenient interface that allows you to apply multiple filters and preview them in real-time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066" y="3704402"/>
            <a:ext cx="61587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Blur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06944" y="3704402"/>
            <a:ext cx="92204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Distort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7995" y="3704402"/>
            <a:ext cx="790601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Noise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97600" y="3702629"/>
            <a:ext cx="947503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Render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84107" y="3702629"/>
            <a:ext cx="107273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Sharpen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21840" y="3702629"/>
            <a:ext cx="89960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Stylize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5" grpId="0" animBg="1"/>
      <p:bldP spid="11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Using Blur Filters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6325" y="2256538"/>
            <a:ext cx="9890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Navigate to the top menu in Photoshop and click on "Filter" to see a dropdown list of available filters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172350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Gaussian Blur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4552" y="3029964"/>
            <a:ext cx="172350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Motion Blur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8869" y="3967012"/>
            <a:ext cx="1723501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Lens Blur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8868" y="4926800"/>
            <a:ext cx="1723501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Lens Blur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4869" y="6080344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86731" y="6080344"/>
            <a:ext cx="5640903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Blurring backgrounds to make the subject stand out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6326" y="3471233"/>
            <a:ext cx="8831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Simulates the effect of camera motion, creating a sense of movement in the 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96326" y="4392579"/>
            <a:ext cx="8831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Simulates the effect of camera motion, creating a sense of movement in the image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96325" y="5336489"/>
            <a:ext cx="6990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Mimics the shallow depth of field effect created by a camera lens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 animBg="1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Sharpening Filters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6326" y="2256538"/>
            <a:ext cx="7146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Enhances the contrast of edges to make the image appear sharper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172350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Unsharp Mask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4552" y="2921679"/>
            <a:ext cx="187991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Smart Sharpen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4552" y="5010639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96414" y="5010639"/>
            <a:ext cx="7233070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Enhancing the clarity of details in portraits or product photography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6326" y="3362948"/>
            <a:ext cx="8831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Provides advanced sharpening control, allowing for the removal of blur caused by lens or motion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Distort Filters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6326" y="2256538"/>
            <a:ext cx="4656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Creates a wave-like distortion in the 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126630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Ripple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4552" y="2813395"/>
            <a:ext cx="126630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Twirl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5920" y="5318210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67782" y="5318210"/>
            <a:ext cx="4624984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Adding a creative, surreal touch to images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6326" y="3254664"/>
            <a:ext cx="694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Twists the image around a selected point, creating a spiral effect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1" y="3854434"/>
            <a:ext cx="1266301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Spherize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6325" y="4272009"/>
            <a:ext cx="7351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Distorts the image to make it appear as if it's mapped onto a sphere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 animBg="1"/>
      <p:bldP spid="20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266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Noise Filters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6325" y="2256538"/>
            <a:ext cx="9757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Simulates the appearance of grain in a photo, often used to create a vintage or gritty effect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138661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Add Noise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4552" y="2813395"/>
            <a:ext cx="165131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Reduce </a:t>
            </a:r>
            <a:r>
              <a:rPr lang="en-US" sz="2000" dirty="0" smtClean="0">
                <a:solidFill>
                  <a:schemeClr val="bg1"/>
                </a:solidFill>
              </a:rPr>
              <a:t>Noise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5920" y="5318210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67782" y="5318210"/>
            <a:ext cx="641553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Enhancing or cleaning up images while maintaining texture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6326" y="3254664"/>
            <a:ext cx="10371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Helps in smoothing out an image by reducing grain or digital noise, especially in low-light photos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1" y="3854434"/>
            <a:ext cx="201226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Dust &amp; Scratches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6325" y="4272009"/>
            <a:ext cx="7784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Removes dust, scratches, and other imperfections from scanned images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6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 animBg="1"/>
      <p:bldP spid="2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Stylize Filters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6326" y="2256538"/>
            <a:ext cx="7700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Gives the image a raised effect, making it appear as if it’s been stamped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138661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Emboss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4552" y="2813395"/>
            <a:ext cx="179569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Glowing Edges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15920" y="5318210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67782" y="5318210"/>
            <a:ext cx="5123518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Creating artistic and textured effects in images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6326" y="3254664"/>
            <a:ext cx="9481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Detects edges in the image and applies a glowing effect, creating a neon-like appearance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1" y="3854434"/>
            <a:ext cx="201226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Oil Paint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6326" y="4272009"/>
            <a:ext cx="7255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Transforms the image to resemble an oil painting with brushstrokes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9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 animBg="1"/>
      <p:bldP spid="20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487</TotalTime>
  <Words>754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550</cp:revision>
  <dcterms:created xsi:type="dcterms:W3CDTF">2024-06-08T09:17:22Z</dcterms:created>
  <dcterms:modified xsi:type="dcterms:W3CDTF">2024-08-13T07:54:37Z</dcterms:modified>
</cp:coreProperties>
</file>