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8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4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2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76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3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52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2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5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C3E58-0FED-48EC-8CBE-B86CB620638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3362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n't Let Digital Marketing Mistakes Derail Your Business | Entrepren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8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574" y="1133721"/>
            <a:ext cx="5486154" cy="493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9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60" y="2981696"/>
            <a:ext cx="9680862" cy="27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40457" y="1138535"/>
            <a:ext cx="683232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Intro to Digital Marketing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601" y="2534391"/>
            <a:ext cx="3492335" cy="349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268" y="1271196"/>
            <a:ext cx="10308542" cy="104301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1800" dirty="0"/>
              <a:t>Digital marketing refers to the use of digital channels and technologies to promote products and services. This includes various online platforms such as websites, social media, email, and search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791" y="3377792"/>
            <a:ext cx="3782341" cy="493564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rgbClr val="92D050"/>
                </a:solidFill>
              </a:rPr>
              <a:t>Increasing Online Presence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4268" y="738279"/>
            <a:ext cx="125547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Definition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4268" y="2904255"/>
            <a:ext cx="146546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Importance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44268" y="4235417"/>
            <a:ext cx="5083404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92D050"/>
                </a:solidFill>
              </a:rPr>
              <a:t>Targeting Specific Audiences Effectively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8" y="5116789"/>
            <a:ext cx="5083404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92D050"/>
                </a:solidFill>
              </a:rPr>
              <a:t>Measurable Results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75316" y="3786684"/>
            <a:ext cx="5207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Establishes a brand’s visibility in the digital space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5316" y="4673327"/>
            <a:ext cx="5634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Utilizes data analytics to reach desired demographics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75317" y="5542193"/>
            <a:ext cx="9261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Provides insights through analytics, allowing businesses to track the effectiveness of campaigns</a:t>
            </a:r>
          </a:p>
        </p:txBody>
      </p:sp>
    </p:spTree>
    <p:extLst>
      <p:ext uri="{BB962C8B-B14F-4D97-AF65-F5344CB8AC3E}">
        <p14:creationId xmlns:p14="http://schemas.microsoft.com/office/powerpoint/2010/main" val="289185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3051" y="2217546"/>
            <a:ext cx="1853311" cy="382104"/>
          </a:xfr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Channels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4268" y="738279"/>
            <a:ext cx="2720617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Evolution of Marketing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303053" y="1717255"/>
            <a:ext cx="2570063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Traditional Marketing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05681" y="1717255"/>
            <a:ext cx="2095445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Marketing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303052" y="3995285"/>
            <a:ext cx="1853311" cy="382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Limitations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005681" y="2217546"/>
            <a:ext cx="1853311" cy="3821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smtClean="0">
                <a:solidFill>
                  <a:schemeClr val="tx1"/>
                </a:solidFill>
              </a:rPr>
              <a:t>Channels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005681" y="3995285"/>
            <a:ext cx="1853311" cy="382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</a:rPr>
              <a:t>Advantages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456488" y="2690032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Print ads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56488" y="3059364"/>
            <a:ext cx="2845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Television </a:t>
            </a:r>
            <a:r>
              <a:rPr lang="en-US" dirty="0"/>
              <a:t>commercials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56488" y="3414727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Radio </a:t>
            </a:r>
            <a:r>
              <a:rPr lang="en-US" dirty="0"/>
              <a:t>spots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56488" y="4439574"/>
            <a:ext cx="2178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Limited targeting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456488" y="4808906"/>
            <a:ext cx="3640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</a:t>
            </a:r>
            <a:r>
              <a:rPr lang="en-US" dirty="0" smtClean="0"/>
              <a:t>ften </a:t>
            </a:r>
            <a:r>
              <a:rPr lang="en-US" dirty="0"/>
              <a:t>lacks measurable results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67503" y="2690032"/>
            <a:ext cx="1418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Websites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167503" y="3059364"/>
            <a:ext cx="2845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Social </a:t>
            </a:r>
            <a:r>
              <a:rPr lang="en-US" dirty="0"/>
              <a:t>media platforms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67503" y="3414727"/>
            <a:ext cx="2230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Email </a:t>
            </a:r>
            <a:r>
              <a:rPr lang="en-US" dirty="0"/>
              <a:t>campaigns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167503" y="4443693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Greater reach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167503" y="4813025"/>
            <a:ext cx="2627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Targeting </a:t>
            </a:r>
            <a:r>
              <a:rPr lang="en-US" dirty="0"/>
              <a:t>capabilities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167503" y="5168388"/>
            <a:ext cx="2460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Real-time </a:t>
            </a:r>
            <a:r>
              <a:rPr lang="en-US" dirty="0"/>
              <a:t>feedback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552259" y="5602327"/>
            <a:ext cx="110799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Statistics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56649" y="5973684"/>
            <a:ext cx="936865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According to recent studies, over 70% of consumers rely on online sources for product information before making a purchase</a:t>
            </a:r>
          </a:p>
        </p:txBody>
      </p:sp>
    </p:spTree>
    <p:extLst>
      <p:ext uri="{BB962C8B-B14F-4D97-AF65-F5344CB8AC3E}">
        <p14:creationId xmlns:p14="http://schemas.microsoft.com/office/powerpoint/2010/main" val="155605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738279"/>
            <a:ext cx="388920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Key Benefits of Digital Marketing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4716" y="1223694"/>
            <a:ext cx="210410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Cost-Effectiveness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4716" y="2565605"/>
            <a:ext cx="149271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Global reach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44268" y="3753139"/>
            <a:ext cx="215963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Targeted Marketing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44268" y="5152597"/>
            <a:ext cx="200567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Real-time 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2392" y="1669579"/>
            <a:ext cx="101779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Digital marketing often incurs lower costs than traditional marketing, allowing even small businesses to compete effectively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44268" y="2989465"/>
            <a:ext cx="8586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Businesses can target customers around the globe, breaking geographical barriers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032393" y="4200747"/>
            <a:ext cx="101779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Leveraging data allows marketers to create campaigns tailored to specific demographics, improving conversion rates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4268" y="5591491"/>
            <a:ext cx="103322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Instant feedback through analytics tools helps businesses adjust strategies swiftly for better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2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738279"/>
            <a:ext cx="4530407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Core Components of Digital Marketing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4716" y="1223694"/>
            <a:ext cx="37497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SEO (Search Engine Optimization)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4716" y="2233099"/>
            <a:ext cx="349326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SEM (Search Engine Marketing)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44268" y="3230631"/>
            <a:ext cx="258275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Social Media Marketing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4268" y="4499460"/>
            <a:ext cx="183896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Email Marketing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032392" y="1657704"/>
            <a:ext cx="7933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Enhances website visibility in search engine results, improving organic traffic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44268" y="2656959"/>
            <a:ext cx="7660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Involves paid advertising strategies like PPC (pay-per-click) to drive traffic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32393" y="3654489"/>
            <a:ext cx="9334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Utilizes platforms like Facebook, Instagram, and Twitter to engage audiences and promote content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4269" y="4929018"/>
            <a:ext cx="9322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Involves direct communication with potential customers through targeted email campaigns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32391" y="5575268"/>
            <a:ext cx="206979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 Marketing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32392" y="6004826"/>
            <a:ext cx="93228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Focuses on creating valuable content (blogs, videos, infographics) to attract and retain audiences</a:t>
            </a:r>
          </a:p>
        </p:txBody>
      </p:sp>
    </p:spTree>
    <p:extLst>
      <p:ext uri="{BB962C8B-B14F-4D97-AF65-F5344CB8AC3E}">
        <p14:creationId xmlns:p14="http://schemas.microsoft.com/office/powerpoint/2010/main" val="61248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738279"/>
            <a:ext cx="4926541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Real-World Examples of Digital Marketing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4716" y="1223694"/>
            <a:ext cx="12747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</a:t>
            </a:r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2392" y="1669579"/>
            <a:ext cx="9275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Utilizes social media campaigns effectively, such as the #</a:t>
            </a:r>
            <a:r>
              <a:rPr lang="en-US" dirty="0" err="1"/>
              <a:t>JustDoIt</a:t>
            </a:r>
            <a:r>
              <a:rPr lang="en-US" dirty="0"/>
              <a:t> campaign, encouraging user engagement and brand loyalty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38871" y="1226426"/>
            <a:ext cx="113750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Nike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56592" y="2791236"/>
            <a:ext cx="12747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4267" y="3237121"/>
            <a:ext cx="93822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Implements personalized email marketing strategies that suggest products based on user behavior, increasing conversion rates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350748" y="2793968"/>
            <a:ext cx="103105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Amazon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56592" y="4358778"/>
            <a:ext cx="12747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44267" y="4804663"/>
            <a:ext cx="9548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Employs a strong SEO strategy focusing on travel-related keywords, enhancing their online visibility and attracting more customers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50748" y="4361510"/>
            <a:ext cx="112562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Airbnb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5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738279"/>
            <a:ext cx="6114174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Case Study: Successful Digital Marketing Campaign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6592" y="1166302"/>
            <a:ext cx="123623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Campaign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04573" y="1162594"/>
            <a:ext cx="343121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Coca-Cola's "Share a Coke"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56592" y="1817772"/>
            <a:ext cx="125386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Objective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56592" y="2886554"/>
            <a:ext cx="1965603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Strategies used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56144" y="4572848"/>
            <a:ext cx="104067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Results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44268" y="2263657"/>
            <a:ext cx="479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Increase brand engagement and boost sales.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56144" y="3310414"/>
            <a:ext cx="5309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Engaged users through social media interaction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958875" y="5046518"/>
            <a:ext cx="7387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Reported a 2% increase in sales in the US during the campaign period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056143" y="3703137"/>
            <a:ext cx="9797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Encouraged user-generated content by inviting customers to share photos with personalized Coke bottles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19910" y="5046518"/>
            <a:ext cx="183896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Increased Sales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20540" y="5527194"/>
            <a:ext cx="7387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Millions of social media interactions, with a significant increase in brand mentions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119910" y="5562819"/>
            <a:ext cx="230063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Engagement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7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738279"/>
            <a:ext cx="2651688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Discussion Questions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1056589" y="1402421"/>
            <a:ext cx="726801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What aspects of digital marketing do you find most appealing?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58022" y="1885119"/>
            <a:ext cx="8265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(Encourage students to share their thoughts on specific strategies or </a:t>
            </a:r>
            <a:r>
              <a:rPr lang="en-US" dirty="0" smtClean="0"/>
              <a:t>channels)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56589" y="2566200"/>
            <a:ext cx="790928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Can you think of a brand whose digital marketing you admire? Why?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58022" y="3069643"/>
            <a:ext cx="8265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(Prompt students to discuss effective brands and what they do </a:t>
            </a:r>
            <a:r>
              <a:rPr lang="en-US" dirty="0" smtClean="0"/>
              <a:t>well)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89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231</TotalTime>
  <Words>486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Digital marketing refers to the use of digital channels and technologies to promote products and services. This includes various online platforms such as websites, social media, email, and search engines</vt:lpstr>
      <vt:lpstr>Channels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277</cp:revision>
  <dcterms:created xsi:type="dcterms:W3CDTF">2024-06-08T09:17:22Z</dcterms:created>
  <dcterms:modified xsi:type="dcterms:W3CDTF">2024-09-23T06:50:03Z</dcterms:modified>
</cp:coreProperties>
</file>