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60" r:id="rId2"/>
    <p:sldId id="261" r:id="rId3"/>
    <p:sldId id="262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78" r:id="rId12"/>
    <p:sldId id="286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8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4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2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76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3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52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2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5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C3E58-0FED-48EC-8CBE-B86CB620638B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3362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n't Let Digital Marketing Mistakes Derail Your Business | Entrepren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8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253960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Tips for Presentation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4537137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Presenting Your Portfolio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76542" y="1799357"/>
            <a:ext cx="6430544" cy="409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Tailor your portfolio to the audience (employers vs. clients)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4265" y="3724927"/>
            <a:ext cx="146867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Networking</a:t>
            </a:r>
            <a:endParaRPr lang="en-US" sz="20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293644" y="4184412"/>
            <a:ext cx="9227893" cy="4709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Leverage social media and professional platforms (e.g., LinkedIn) to share your portfolio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293644" y="2258090"/>
            <a:ext cx="4596517" cy="409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Highlight relevant skills and experiences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293644" y="2761357"/>
            <a:ext cx="6959707" cy="409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Practice your pitch and be prepared to discuss projects in detail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03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060287" y="1341912"/>
            <a:ext cx="9483093" cy="5005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</a:rPr>
              <a:t>What do you think is the most important aspect of building a strong portfolio?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0287" y="295990"/>
            <a:ext cx="3889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Bradley Hand ITC" panose="03070402050302030203" pitchFamily="66" charset="0"/>
              </a:rPr>
              <a:t>Discussion Questions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9022" y="1925594"/>
            <a:ext cx="6661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</a:t>
            </a:r>
            <a:r>
              <a:rPr lang="en-US" dirty="0"/>
              <a:t>Encourage participants to share their opinions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60287" y="2778826"/>
            <a:ext cx="9483093" cy="7481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</a:rPr>
              <a:t>Have you ever worked with an influencer or participated in affiliate marketing? What was your experience?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29022" y="3641540"/>
            <a:ext cx="81574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</a:t>
            </a:r>
            <a:r>
              <a:rPr lang="en-US" dirty="0"/>
              <a:t>Facilitate discussion on their experiences with influencer or affiliate marketing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60287" y="295990"/>
            <a:ext cx="50706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>
                <a:latin typeface="Bradley Hand ITC" panose="03070402050302030203" pitchFamily="66" charset="0"/>
              </a:rPr>
              <a:t>Next Steps and Final Project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0287" y="1224699"/>
            <a:ext cx="2751074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Final Project Overview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212484" y="1707934"/>
            <a:ext cx="5468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Create a professional portfolio website that includes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0462" y="2198729"/>
            <a:ext cx="9029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Case studies from at least 3 course projects (SEO, social media, content marketing)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0462" y="2672269"/>
            <a:ext cx="9029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A final mock digital marketing campaign (SEO, paid ads, email strategy) for a chosen business</a:t>
            </a:r>
          </a:p>
        </p:txBody>
      </p:sp>
    </p:spTree>
    <p:extLst>
      <p:ext uri="{BB962C8B-B14F-4D97-AF65-F5344CB8AC3E}">
        <p14:creationId xmlns:p14="http://schemas.microsoft.com/office/powerpoint/2010/main" val="238809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574" y="1133721"/>
            <a:ext cx="5486154" cy="493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9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60" y="2981696"/>
            <a:ext cx="9680862" cy="27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4522" y="1937768"/>
            <a:ext cx="758696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Advanced Digital </a:t>
            </a:r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Marketing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6196" y="2645654"/>
            <a:ext cx="54448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lackadder ITC" panose="04020505051007020D02" pitchFamily="82" charset="0"/>
              </a:rPr>
              <a:t>&amp;</a:t>
            </a:r>
            <a:endParaRPr lang="en-US" sz="6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Blackadder ITC" panose="04020505051007020D02" pitchFamily="8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60109" y="3753650"/>
            <a:ext cx="468896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Portfolio 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Building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41" y="2933205"/>
            <a:ext cx="2449286" cy="359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1421223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Key Topics</a:t>
            </a:r>
            <a:endParaRPr lang="en-US" sz="20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5558415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Overview of Advanced Concepts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8" y="3639007"/>
            <a:ext cx="1253869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Objective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57790" y="4144482"/>
            <a:ext cx="9126241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Understand advanced marketing techniques and how to effectively showcase your skills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57790" y="1799356"/>
            <a:ext cx="2630439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Influencer Marketing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157791" y="2238004"/>
            <a:ext cx="2357305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Affiliate Marketing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157791" y="2666250"/>
            <a:ext cx="3366708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Portfolio Building Strategies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5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125547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Definition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5558415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What is Influencer Marketing?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6" y="2415849"/>
            <a:ext cx="111120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Benefits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57788" y="2921324"/>
            <a:ext cx="4482991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Increases brand awareness and reach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93415" y="1799356"/>
            <a:ext cx="9826885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Collaborating with individuals who have a significant following to promote products/services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4266" y="4045853"/>
            <a:ext cx="2477217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Types of Influencers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57787" y="3349570"/>
            <a:ext cx="5053008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Builds trust through authentic endorsements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3415" y="4499674"/>
            <a:ext cx="896398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Micro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193414" y="4953495"/>
            <a:ext cx="896399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Macro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1193414" y="5407316"/>
            <a:ext cx="896399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Mega</a:t>
            </a:r>
            <a:endParaRPr lang="en-US" sz="20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161065" y="4538288"/>
            <a:ext cx="2042800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1K-100K followers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155468" y="5012669"/>
            <a:ext cx="2131524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100K-1M followers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155468" y="5451625"/>
            <a:ext cx="1609010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1M+ followers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5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235192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Finding Influencers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5558415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Tools for Influencer Marketing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6" y="2415849"/>
            <a:ext cx="2240037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Collaboration Tips</a:t>
            </a: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76543" y="1799356"/>
            <a:ext cx="5504268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Use platforms like BuzzSumo, Traackr, or Upfluence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4266" y="3570547"/>
            <a:ext cx="2422458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Measuring Success</a:t>
            </a:r>
            <a:endParaRPr lang="en-US" sz="20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276543" y="2911273"/>
            <a:ext cx="8128714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Build genuine relationships, negotiate terms, and define clear campaign goals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276543" y="4058815"/>
            <a:ext cx="4340486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Track engagement rates, reach, and ROI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11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125547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Definition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6377812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Introduction to Affiliate Marketing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6" y="2772106"/>
            <a:ext cx="170290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How It Works</a:t>
            </a: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76543" y="1799356"/>
            <a:ext cx="9399374" cy="663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A performance-based marketing model where businesses reward affiliates for bringing in customers through their marketing efforts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4266" y="4294940"/>
            <a:ext cx="2863284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Benefits for Businesses</a:t>
            </a:r>
            <a:endParaRPr lang="en-US" sz="20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276543" y="3267530"/>
            <a:ext cx="9601254" cy="659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Affiliates promote products via unique links and earn a commission for each sale made through those links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276543" y="4783208"/>
            <a:ext cx="5908028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Cost-effective and scalable way to reach new customers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49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2502608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Steps to Get Started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5" y="494093"/>
            <a:ext cx="8182861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Setting Up an Affiliate Marketing Campaign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76543" y="1799357"/>
            <a:ext cx="5599270" cy="409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/>
              <a:t>Choose a niche and identify your target audience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4266" y="3819929"/>
            <a:ext cx="1822935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Best Practices</a:t>
            </a:r>
            <a:endParaRPr lang="en-US" sz="2000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276543" y="4308197"/>
            <a:ext cx="6133660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Disclose affiliate relationships to maintain transparency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76543" y="2296969"/>
            <a:ext cx="6834304" cy="409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en-US" sz="1800" dirty="0"/>
              <a:t>Select affiliate programs (e.g., Amazon Associates, </a:t>
            </a:r>
            <a:r>
              <a:rPr lang="en-US" sz="1800" dirty="0" err="1"/>
              <a:t>ClickBank</a:t>
            </a:r>
            <a:r>
              <a:rPr lang="en-US" sz="1800" dirty="0"/>
              <a:t>)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276543" y="2886500"/>
            <a:ext cx="5456766" cy="409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3"/>
            </a:pPr>
            <a:r>
              <a:rPr lang="en-US" sz="1800" dirty="0"/>
              <a:t>Create valuable content around affiliate products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276542" y="4828758"/>
            <a:ext cx="6561171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Focus on quality content that provides real value to readers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55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2845651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Why a Portfolio Matters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5" y="494093"/>
            <a:ext cx="7565345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Building Your Digital Marketing Portfolio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76542" y="1799357"/>
            <a:ext cx="8366221" cy="409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Showcases your skills, projects, and achievements to potential employers/clients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4265" y="2620522"/>
            <a:ext cx="327525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Key Elements of a Portfolio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210519" y="3097186"/>
            <a:ext cx="1710725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Case Studies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210519" y="3550474"/>
            <a:ext cx="2180405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Project Examples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228955" y="3999863"/>
            <a:ext cx="1597360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Testimonials</a:t>
            </a:r>
            <a:endParaRPr lang="en-US" sz="20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921244" y="3080826"/>
            <a:ext cx="6201965" cy="409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Detailed accounts of successful projects (SEO, campaigns)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3390924" y="3550474"/>
            <a:ext cx="6014333" cy="409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Include diverse work (e.g., social media, email marketing)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826315" y="3990519"/>
            <a:ext cx="6201965" cy="409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Feedback from clients or colleagues to enhance credibility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24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3343479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Steps to Build Your Website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4988400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Creating a Portfolio Website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76542" y="1799357"/>
            <a:ext cx="5029255" cy="409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 dirty="0"/>
              <a:t>Choose a domain name and hosting service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4265" y="3724927"/>
            <a:ext cx="3206327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Essential Pages to Include</a:t>
            </a:r>
            <a:endParaRPr lang="en-US" sz="20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293645" y="4208162"/>
            <a:ext cx="1271426" cy="2612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Home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293644" y="2258090"/>
            <a:ext cx="6805327" cy="409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en-US" sz="1800"/>
              <a:t>Select a website builder (e.g., Wix, WordPress, Squarespace)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293644" y="2761357"/>
            <a:ext cx="4109629" cy="409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3"/>
            </a:pPr>
            <a:r>
              <a:rPr lang="en-US" sz="1800"/>
              <a:t>Design a clean, user-friendly layout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293645" y="4580049"/>
            <a:ext cx="1271426" cy="2612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About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293645" y="4941087"/>
            <a:ext cx="3094102" cy="367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Projects/Case Studies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293645" y="5332020"/>
            <a:ext cx="1390178" cy="367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Contact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11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625</TotalTime>
  <Words>476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Blackadder ITC</vt:lpstr>
      <vt:lpstr>Bradley Hand ITC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1260</cp:revision>
  <dcterms:created xsi:type="dcterms:W3CDTF">2024-06-08T09:17:22Z</dcterms:created>
  <dcterms:modified xsi:type="dcterms:W3CDTF">2024-09-28T11:26:47Z</dcterms:modified>
</cp:coreProperties>
</file>