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235192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Consistency is Key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00720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Content Marketing Best Practices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6858" y="1672772"/>
            <a:ext cx="629397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Regularly publish content to maintain audience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6" y="2369762"/>
            <a:ext cx="375776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Focus on Quality Over Quantity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46856" y="2769872"/>
            <a:ext cx="693524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Prioritize creating valuable content over producing a large volume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481335"/>
            <a:ext cx="243528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Adapt and Optimize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46856" y="3881445"/>
            <a:ext cx="7077747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analytics to refine your strategy and improve content over time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What types of content do you find most engaging and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786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students to reflect on what draws their attention as consumers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Have you encountered any brands with particularly effective content marketing strategies?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821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discussion of standout brands and their content </a:t>
            </a:r>
            <a:r>
              <a:rPr lang="en-US" dirty="0" smtClean="0"/>
              <a:t>strategies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4073" y="4484959"/>
            <a:ext cx="62830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 Marketing</a:t>
            </a:r>
          </a:p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Essentials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12" y="372648"/>
            <a:ext cx="4214295" cy="58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734330"/>
            <a:ext cx="10308542" cy="6526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Content marketing is a strategic marketing approach focused on creating and distributing valuable, relevant content to attract and engage a target audience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44268" y="1272662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16652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Bradley Hand ITC" panose="03070402050302030203" pitchFamily="66" charset="0"/>
              </a:rPr>
              <a:t>What is </a:t>
            </a:r>
            <a:r>
              <a:rPr lang="en-US" sz="3200" b="1" dirty="0" smtClean="0">
                <a:latin typeface="Bradley Hand ITC" panose="03070402050302030203" pitchFamily="66" charset="0"/>
              </a:rPr>
              <a:t>Content Marketing?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677109"/>
            <a:ext cx="72648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Goal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2791" y="3095031"/>
            <a:ext cx="605052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Drive profitable customer action through valuable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296151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Builds Brand Awareness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606905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Importance of Content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3420" y="1682111"/>
            <a:ext cx="605052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Quality content increases visibility and recognition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268" y="2380149"/>
            <a:ext cx="256538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Establishes Authority</a:t>
            </a:r>
            <a:endParaRPr lang="en-US" sz="20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93419" y="2789598"/>
            <a:ext cx="7855577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Sharing expertise fosters trust and positions your brand as a thought leader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8" y="3487636"/>
            <a:ext cx="193835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Enhances SEO</a:t>
            </a:r>
            <a:endParaRPr lang="en-US" sz="20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3420" y="3897085"/>
            <a:ext cx="682242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Valuable content can improve search rankings and organic traffic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9496" y="4595123"/>
            <a:ext cx="396134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Nurtures Customer Relationships</a:t>
            </a:r>
            <a:endParaRPr lang="en-US" sz="200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98648" y="5004572"/>
            <a:ext cx="682242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content keeps your audience informed and connected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141096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Blog Posts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317147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Types of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3419" y="1682111"/>
            <a:ext cx="682242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Informative articles that address customer pain points or interests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268" y="2308899"/>
            <a:ext cx="96552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Videos</a:t>
            </a:r>
            <a:endParaRPr lang="en-US" sz="20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93419" y="2718348"/>
            <a:ext cx="650179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Engaging visual content that can explain complex topics easily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8" y="3392636"/>
            <a:ext cx="158088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Infographics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93420" y="3802085"/>
            <a:ext cx="738056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Visual representations of data and information that are easy to digest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9496" y="4476373"/>
            <a:ext cx="123944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Podcasts</a:t>
            </a:r>
            <a:endParaRPr lang="en-US" sz="200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98648" y="4885822"/>
            <a:ext cx="682242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Audio content that allows for in-depth discussions and storytelling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267" y="5569449"/>
            <a:ext cx="23663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Social Media Posts</a:t>
            </a:r>
            <a:endParaRPr lang="en-US" sz="200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193418" y="5978898"/>
            <a:ext cx="766557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Short, engaging updates that promote content and encourage interaction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7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25362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What is copywriting?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410962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Basics of Copywriting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93419" y="1682111"/>
            <a:ext cx="7938706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The art of writing persuasive content to motivate the audience to take action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268" y="2308899"/>
            <a:ext cx="181171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Principles</a:t>
            </a:r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1214187" y="2768384"/>
            <a:ext cx="253883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Know Your Audience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29985" y="3117000"/>
            <a:ext cx="437017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Understand their needs and preferences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3418" y="3717439"/>
            <a:ext cx="310258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Clear Call to Action (CTA)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14187" y="4684575"/>
            <a:ext cx="248337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Engaging Headlines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214187" y="5699587"/>
            <a:ext cx="145424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Storytelling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29984" y="4061809"/>
            <a:ext cx="698274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Direct the reader on what to do next (e.g., "Subscribe," "Buy Now")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34318" y="5019003"/>
            <a:ext cx="419958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Capture attention and encourage clicks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334318" y="6016571"/>
            <a:ext cx="549399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Create relatable narratives that connect with readers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4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43428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Steps to Develop a Content Strategy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13090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Creating a Content Strategy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4810" y="1710222"/>
            <a:ext cx="225164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Define Your Goals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70608" y="2094463"/>
            <a:ext cx="711337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What do you want to achieve? (e.g., increase traffic, generate leads)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4041" y="2694902"/>
            <a:ext cx="349967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Identify Your Target Audience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154810" y="3685788"/>
            <a:ext cx="278839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Choose Content Types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54810" y="4700800"/>
            <a:ext cx="219483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Content Calendar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0608" y="3074897"/>
            <a:ext cx="5605206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Create buyer personas to tailor content to their needs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4940" y="4055841"/>
            <a:ext cx="818969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Determine which formats resonate with your audience (e.g., blog posts, videos)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74941" y="5065284"/>
            <a:ext cx="7429672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Plan topics, publish dates, and formats in advance for consistent output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353083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Where to Share Your Content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55841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Content Distribution Channels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4810" y="1710222"/>
            <a:ext cx="169168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Website/Blog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70609" y="2094463"/>
            <a:ext cx="3016384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Central hub for your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4041" y="2694902"/>
            <a:ext cx="165462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Social Media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154810" y="3685788"/>
            <a:ext cx="223811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Email Newsletters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54810" y="4700800"/>
            <a:ext cx="193835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Guest Blogging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0607" y="3074897"/>
            <a:ext cx="8740291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Platforms like Facebook, Instagram, LinkedIn, and Twitter to reach a wider audience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4940" y="4055841"/>
            <a:ext cx="6123387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Directly reach your audience’s inbox with valuable updates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74941" y="5077159"/>
            <a:ext cx="6016508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Publish on other sites to expand your reach and authority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272662"/>
            <a:ext cx="250453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 to Track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700720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Measuring Content Marketing Success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4810" y="1710222"/>
            <a:ext cx="88229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Traffic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70608" y="2094463"/>
            <a:ext cx="3622025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Number of visitors to your content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34041" y="2694902"/>
            <a:ext cx="163859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Engagement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154810" y="3685788"/>
            <a:ext cx="161133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Conversions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54810" y="4700800"/>
            <a:ext cx="226376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SEO Performance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0607" y="3074897"/>
            <a:ext cx="566458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Likes, shares, comments, and time spent on the page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4940" y="4055841"/>
            <a:ext cx="5280239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Actions taken by users (e.g., sign-ups, purchases)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274941" y="5077159"/>
            <a:ext cx="4710223" cy="493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Keyword rankings and organic traffic growth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351</TotalTime>
  <Words>486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Content marketing is a strategic marketing approach focused on creating and distributing valuable, relevant content to attract and engage a target audience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572</cp:revision>
  <dcterms:created xsi:type="dcterms:W3CDTF">2024-06-08T09:17:22Z</dcterms:created>
  <dcterms:modified xsi:type="dcterms:W3CDTF">2024-09-24T05:50:11Z</dcterms:modified>
</cp:coreProperties>
</file>