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60" r:id="rId2"/>
    <p:sldId id="261" r:id="rId3"/>
    <p:sldId id="262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7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2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36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n't Let Digital Marketing Mistakes Derail Your Business | Entrepren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044269" y="494093"/>
            <a:ext cx="6840947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Social Media Marketing Best Practices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269" y="1472713"/>
            <a:ext cx="182319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Stay Authentic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044269" y="2588993"/>
            <a:ext cx="177984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Utilize Visuals</a:t>
            </a:r>
            <a:endParaRPr lang="en-US" sz="2000"/>
          </a:p>
        </p:txBody>
      </p:sp>
      <p:sp>
        <p:nvSpPr>
          <p:cNvPr id="13" name="Rectangle 12"/>
          <p:cNvSpPr/>
          <p:nvPr/>
        </p:nvSpPr>
        <p:spPr>
          <a:xfrm>
            <a:off x="1044269" y="3705958"/>
            <a:ext cx="189378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Monitor Trends</a:t>
            </a:r>
            <a:endParaRPr lang="en-US" sz="2000"/>
          </a:p>
        </p:txBody>
      </p:sp>
      <p:sp>
        <p:nvSpPr>
          <p:cNvPr id="14" name="Rectangle 13"/>
          <p:cNvSpPr/>
          <p:nvPr/>
        </p:nvSpPr>
        <p:spPr>
          <a:xfrm>
            <a:off x="1247736" y="1909382"/>
            <a:ext cx="4951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Be genuine and transparent in your messaging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47736" y="3063367"/>
            <a:ext cx="6815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High-quality images and videos capture attention more effectively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47736" y="4149554"/>
            <a:ext cx="5711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Stay updated on platform changes and industry trends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56146" y="4746309"/>
            <a:ext cx="147732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A/B Testing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307114" y="5189905"/>
            <a:ext cx="8205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Experiment with different content types and strategies to see what works best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8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60287" y="1341912"/>
            <a:ext cx="9483093" cy="5005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Which social media platform do you find most effective for marketing and why?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24740"/>
            <a:ext cx="3889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radley Hand ITC" panose="03070402050302030203" pitchFamily="66" charset="0"/>
              </a:rPr>
              <a:t>Discussion Questions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9022" y="1925594"/>
            <a:ext cx="7860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Encourage students to reflect on platforms they prefer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0287" y="2778825"/>
            <a:ext cx="9483093" cy="4631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Can you share an example of a brand that uses social media well? What do they do right?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9022" y="3356531"/>
            <a:ext cx="82168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Encourage discussion of successful social media campaigns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74" y="1133721"/>
            <a:ext cx="5486154" cy="49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60" y="2981696"/>
            <a:ext cx="9680862" cy="27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4727" y="613602"/>
            <a:ext cx="657989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Social Media Marketing</a:t>
            </a:r>
            <a:endParaRPr lang="en-US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723" y="1567542"/>
            <a:ext cx="7159084" cy="50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268" y="1769955"/>
            <a:ext cx="10308542" cy="65261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en-US" sz="1800"/>
              <a:t>Social media marketing is the use of social media platforms to promote products or services, engage with customers, and build brand awareness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044268" y="1308287"/>
            <a:ext cx="125547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Definition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5962175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What is Social Media Marketing?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712734"/>
            <a:ext cx="85472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Goals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62791" y="3146959"/>
            <a:ext cx="298669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Increase brand visibility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62792" y="3514357"/>
            <a:ext cx="254730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Drive website traffic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62791" y="3895139"/>
            <a:ext cx="213167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Generate leads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545793"/>
            <a:ext cx="158248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Wide Reach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6864699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Importance of Social Media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593981"/>
            <a:ext cx="250812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Targeted Advertising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48118" y="2045119"/>
            <a:ext cx="8774656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Billions of users across various platforms provide vast opportunities for engagement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267" y="3715607"/>
            <a:ext cx="282000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Customer Engagement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44267" y="4825173"/>
            <a:ext cx="255723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Real-Time Feedback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48118" y="3089516"/>
            <a:ext cx="7860256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Advanced targeting options allow marketers to reach specific demographics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48117" y="4204978"/>
            <a:ext cx="738524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Direct interaction with customers fosters relationships and brand loyalty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47736" y="5320440"/>
            <a:ext cx="632872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Instant feedback and insights can guide marketing strategies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1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91414"/>
            <a:ext cx="131157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Facebook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7494091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Overview of Major Social Media Platforms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439602"/>
            <a:ext cx="132279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Instagram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48118" y="1890740"/>
            <a:ext cx="769400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Largest user base, versatile for various content types (text, images, video)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267" y="3489978"/>
            <a:ext cx="93993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Twitter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44267" y="4552044"/>
            <a:ext cx="115448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LinkedIn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48118" y="2935137"/>
            <a:ext cx="884590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Visual-focused platform ideal for branding and storytelling through images and videos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248117" y="3979349"/>
            <a:ext cx="814526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Real-time engagement, great for news and updates, limited to short text posts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47736" y="5047311"/>
            <a:ext cx="8145646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Professional networking site, effective for B2B marketing and industry insights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44267" y="5612292"/>
            <a:ext cx="91781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err="1" smtClean="0"/>
              <a:t>TikTok</a:t>
            </a:r>
            <a:endParaRPr lang="en-US" sz="2000" dirty="0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47736" y="6107559"/>
            <a:ext cx="8145646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Short-form video platform, popular for creative content and younger audiences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48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91414"/>
            <a:ext cx="135325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Steps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8" y="494093"/>
            <a:ext cx="6080928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3200" b="1">
                <a:latin typeface="Bradley Hand ITC" panose="03070402050302030203" pitchFamily="66" charset="0"/>
              </a:rPr>
              <a:t>Creating a Social Media Strategy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47736" y="1880785"/>
            <a:ext cx="1611339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Define goals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414372" y="2370156"/>
            <a:ext cx="7456496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What do you want to achieve? (e.g., brand awareness, lead generation)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47736" y="2973968"/>
            <a:ext cx="253883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Know Your Audience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247735" y="4067151"/>
            <a:ext cx="2222083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Choose Platforms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247735" y="5249595"/>
            <a:ext cx="2153154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Content Planning</a:t>
            </a:r>
            <a:endParaRPr lang="en-US" sz="20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414372" y="3442363"/>
            <a:ext cx="498642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Identify demographics, interests, and behaviors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14372" y="4558676"/>
            <a:ext cx="655397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Select the most relevant platforms for your audience and goals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414372" y="5730664"/>
            <a:ext cx="498642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Determine types of content to create and share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80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91414"/>
            <a:ext cx="205056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Organic Content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8" y="494093"/>
            <a:ext cx="4549010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Organic vs. Paid Content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30862" y="2444206"/>
            <a:ext cx="111120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Benefits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052741" y="3389262"/>
            <a:ext cx="166744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Paid Content</a:t>
            </a:r>
            <a:endParaRPr lang="en-US" sz="2000"/>
          </a:p>
        </p:txBody>
      </p:sp>
      <p:sp>
        <p:nvSpPr>
          <p:cNvPr id="2" name="Rectangle 1"/>
          <p:cNvSpPr/>
          <p:nvPr/>
        </p:nvSpPr>
        <p:spPr>
          <a:xfrm>
            <a:off x="1247735" y="1878858"/>
            <a:ext cx="8015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Unpaid posts that engage audiences through regular updates and interaction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30270" y="2456081"/>
            <a:ext cx="6601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Builds community, enhances brand loyalty, and is cost-effective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30862" y="4484609"/>
            <a:ext cx="111120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Benefits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247735" y="3919261"/>
            <a:ext cx="5782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Sponsored posts or ads that reach a broader audience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30271" y="4496484"/>
            <a:ext cx="5984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Immediate visibility, precise targeting, measurable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4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91414"/>
            <a:ext cx="243848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Compelling Content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8" y="494093"/>
            <a:ext cx="9572272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Key Elements of a Successful Social Media Campaign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4268" y="2533882"/>
            <a:ext cx="158248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Consistency</a:t>
            </a:r>
            <a:endParaRPr lang="en-US" sz="2000"/>
          </a:p>
        </p:txBody>
      </p:sp>
      <p:sp>
        <p:nvSpPr>
          <p:cNvPr id="2" name="Rectangle 1"/>
          <p:cNvSpPr/>
          <p:nvPr/>
        </p:nvSpPr>
        <p:spPr>
          <a:xfrm>
            <a:off x="1247735" y="1878858"/>
            <a:ext cx="7361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Create engaging, shareable content that resonates with your audience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4268" y="3650162"/>
            <a:ext cx="207941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Use of Hashtags</a:t>
            </a:r>
            <a:endParaRPr lang="en-US" sz="2000"/>
          </a:p>
        </p:txBody>
      </p:sp>
      <p:sp>
        <p:nvSpPr>
          <p:cNvPr id="13" name="Rectangle 12"/>
          <p:cNvSpPr/>
          <p:nvPr/>
        </p:nvSpPr>
        <p:spPr>
          <a:xfrm>
            <a:off x="1044268" y="4767127"/>
            <a:ext cx="1638590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Engagement</a:t>
            </a:r>
            <a:endParaRPr lang="en-US" sz="2000"/>
          </a:p>
        </p:txBody>
      </p:sp>
      <p:sp>
        <p:nvSpPr>
          <p:cNvPr id="14" name="Rectangle 13"/>
          <p:cNvSpPr/>
          <p:nvPr/>
        </p:nvSpPr>
        <p:spPr>
          <a:xfrm>
            <a:off x="1247735" y="2970551"/>
            <a:ext cx="5307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Regular posting schedule to maintain engagement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47735" y="4124536"/>
            <a:ext cx="7706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Increase discoverability and reach on platforms like Instagram and Twitter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47735" y="5210723"/>
            <a:ext cx="74687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Respond to comments, messages, and mentions to foster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91414"/>
            <a:ext cx="152317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Metrics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8" y="494093"/>
            <a:ext cx="8325363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latin typeface="Bradley Hand ITC" panose="03070402050302030203" pitchFamily="66" charset="0"/>
              </a:rPr>
              <a:t>Measuring Success in Social Media Marketing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63021" y="1864598"/>
            <a:ext cx="225093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Engagement Rate</a:t>
            </a:r>
            <a:endParaRPr lang="en-US" sz="2000"/>
          </a:p>
        </p:txBody>
      </p:sp>
      <p:sp>
        <p:nvSpPr>
          <p:cNvPr id="11" name="Rectangle 10"/>
          <p:cNvSpPr/>
          <p:nvPr/>
        </p:nvSpPr>
        <p:spPr>
          <a:xfrm>
            <a:off x="1163021" y="2980878"/>
            <a:ext cx="287771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Reach and Impressions</a:t>
            </a:r>
            <a:endParaRPr lang="en-US" sz="2000"/>
          </a:p>
        </p:txBody>
      </p:sp>
      <p:sp>
        <p:nvSpPr>
          <p:cNvPr id="13" name="Rectangle 12"/>
          <p:cNvSpPr/>
          <p:nvPr/>
        </p:nvSpPr>
        <p:spPr>
          <a:xfrm>
            <a:off x="1163021" y="4097843"/>
            <a:ext cx="2052165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Follower Growth</a:t>
            </a:r>
            <a:endParaRPr lang="en-US" sz="2000"/>
          </a:p>
        </p:txBody>
      </p:sp>
      <p:sp>
        <p:nvSpPr>
          <p:cNvPr id="14" name="Rectangle 13"/>
          <p:cNvSpPr/>
          <p:nvPr/>
        </p:nvSpPr>
        <p:spPr>
          <a:xfrm>
            <a:off x="1366488" y="2301267"/>
            <a:ext cx="4488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Likes, comments, shares, and interactions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66488" y="3455252"/>
            <a:ext cx="4309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Number of people who see your content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66489" y="4541439"/>
            <a:ext cx="331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Increase in followers over time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58024" y="5138194"/>
            <a:ext cx="1611339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Conversions</a:t>
            </a:r>
            <a:endParaRPr lang="en-US" sz="2000"/>
          </a:p>
        </p:txBody>
      </p:sp>
      <p:sp>
        <p:nvSpPr>
          <p:cNvPr id="16" name="Rectangle 15"/>
          <p:cNvSpPr/>
          <p:nvPr/>
        </p:nvSpPr>
        <p:spPr>
          <a:xfrm>
            <a:off x="1461491" y="5581790"/>
            <a:ext cx="8205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Actions taken as a result of social media campaigns (e.g., website visits, sales)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378</TotalTime>
  <Words>480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Bradley Hand ITC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Social media marketing is the use of social media platforms to promote products or services, engage with customers, and build brand awareness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663</cp:revision>
  <dcterms:created xsi:type="dcterms:W3CDTF">2024-06-08T09:17:22Z</dcterms:created>
  <dcterms:modified xsi:type="dcterms:W3CDTF">2024-09-24T06:23:25Z</dcterms:modified>
</cp:coreProperties>
</file>