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2353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Test and Optimize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8349116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Best Practices for Facebook and Instagram Ads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077" y="2336379"/>
            <a:ext cx="310258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Clear Call to Action (CTA)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6545" y="1763205"/>
            <a:ext cx="823558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A/B test different creatives, audiences, and placements to find what works best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077" y="3440789"/>
            <a:ext cx="301896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Use High-Quality Visuals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545" y="2795444"/>
            <a:ext cx="730931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Encourage users to take specific actions (e.g., "Shop Now," "Sign Up")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76546" y="3888161"/>
            <a:ext cx="627616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Invest in quality images and videos to enhance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077" y="4533506"/>
            <a:ext cx="290656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Engage with Comments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76546" y="4980878"/>
            <a:ext cx="627616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Respond to comments on ads to build community and trust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What types of ads have you found most engaging on Facebook or Instagram? Why?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786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reflection on the types of ads that caught their attention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Do you have any experience running ads on these platforms? What challenges did you face?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356531"/>
            <a:ext cx="8216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students to share their experiences and discuss challenges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6592" y="494848"/>
            <a:ext cx="83611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Paid Social Media Advertising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8" y="1870494"/>
            <a:ext cx="5886607" cy="42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8" y="1769955"/>
            <a:ext cx="10308542" cy="65261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Paid social media advertising involves using paid ads on social platforms to reach a wider audience and promote products or services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7197208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What is </a:t>
            </a:r>
            <a:r>
              <a:rPr lang="en-US" sz="3200" b="1" dirty="0">
                <a:latin typeface="Bradley Hand ITC" panose="03070402050302030203" pitchFamily="66" charset="0"/>
              </a:rPr>
              <a:t>Paid Social Media Advertising?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712734"/>
            <a:ext cx="11400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2791" y="3146959"/>
            <a:ext cx="335483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Increase brand awareness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2792" y="3514357"/>
            <a:ext cx="173978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Drive traffic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2791" y="3895139"/>
            <a:ext cx="301044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Generate leads or sales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7096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Wide Audience Reach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858662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Benefits of Facebook and Instagram Advertising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077" y="2336379"/>
            <a:ext cx="270984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Targeting </a:t>
            </a:r>
            <a:r>
              <a:rPr lang="en-US" sz="2000" dirty="0" smtClean="0"/>
              <a:t>Capabilities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6546" y="1739455"/>
            <a:ext cx="551614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Access to billions of users globally on both platforms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077" y="3440789"/>
            <a:ext cx="177503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Cost-Effective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077" y="4580822"/>
            <a:ext cx="269208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Performance Tracking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545" y="2771694"/>
            <a:ext cx="918561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Advanced targeting based on demographics, interests, behaviors, and custom audiences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76546" y="3864411"/>
            <a:ext cx="779620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Flexible budgeting options allow for controlled costs based on performance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76546" y="5011436"/>
            <a:ext cx="659679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Comprehensive analytics to measure ad effectiveness and ROI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39519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Image Ads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92407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Bradley Hand ITC" panose="03070402050302030203" pitchFamily="66" charset="0"/>
              </a:rPr>
              <a:t>Types of Ads on </a:t>
            </a:r>
            <a:r>
              <a:rPr lang="en-US" sz="3200" b="1" dirty="0">
                <a:latin typeface="Bradley Hand ITC" panose="03070402050302030203" pitchFamily="66" charset="0"/>
              </a:rPr>
              <a:t>Facebook </a:t>
            </a:r>
            <a:r>
              <a:rPr lang="en-US" sz="3200" b="1" dirty="0" smtClean="0">
                <a:latin typeface="Bradley Hand ITC" panose="03070402050302030203" pitchFamily="66" charset="0"/>
              </a:rPr>
              <a:t>&amp; Instagram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077" y="2265129"/>
            <a:ext cx="133607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Video </a:t>
            </a:r>
            <a:r>
              <a:rPr lang="en-US" sz="2000" dirty="0" smtClean="0"/>
              <a:t>Ads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6546" y="1739455"/>
            <a:ext cx="523113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Simple yet effective ads featuring a single image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077" y="3298289"/>
            <a:ext cx="171098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Carousel Ads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077" y="4367072"/>
            <a:ext cx="148175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Stories Ads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545" y="2700444"/>
            <a:ext cx="558739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Engaging video content to capture audience attention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76546" y="3721911"/>
            <a:ext cx="721431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Multiple images or videos in a single ad that users can swipe through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76546" y="4797686"/>
            <a:ext cx="659679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Full-screen ads that appear in users' stories on both platforms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076" y="5400156"/>
            <a:ext cx="181197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Collection Ads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76545" y="5830770"/>
            <a:ext cx="703618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Showcase multiple products for an immersive shopping experience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 1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63906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Setting Up a Facebook Ad Campaign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077" y="2265129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 2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6546" y="1739455"/>
            <a:ext cx="593177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Central hub for managing ad accounts, pages, and team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077" y="3298289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 3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077" y="4367072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 4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545" y="2700444"/>
            <a:ext cx="852059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Choose from objectives like brand awareness, traffic, engagement, or conversions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76546" y="3721911"/>
            <a:ext cx="531425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demographic and behavioral targeting options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76546" y="4797686"/>
            <a:ext cx="543301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Determine daily or lifetime budget and ad schedule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076" y="5400156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 5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76545" y="5830770"/>
            <a:ext cx="543301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Design the ad using visuals, copy, and a clear CTA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9329" y="1308287"/>
            <a:ext cx="554215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Create a Facebook Business Manager Account</a:t>
            </a:r>
            <a:endParaRPr lang="en-US" sz="2000"/>
          </a:p>
        </p:txBody>
      </p:sp>
      <p:sp>
        <p:nvSpPr>
          <p:cNvPr id="19" name="Rectangle 18"/>
          <p:cNvSpPr/>
          <p:nvPr/>
        </p:nvSpPr>
        <p:spPr>
          <a:xfrm>
            <a:off x="1969328" y="2271053"/>
            <a:ext cx="389151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Define Your Campaign Objective</a:t>
            </a:r>
            <a:endParaRPr lang="en-US" sz="2000"/>
          </a:p>
        </p:txBody>
      </p:sp>
      <p:sp>
        <p:nvSpPr>
          <p:cNvPr id="20" name="Rectangle 19"/>
          <p:cNvSpPr/>
          <p:nvPr/>
        </p:nvSpPr>
        <p:spPr>
          <a:xfrm>
            <a:off x="1969327" y="3305049"/>
            <a:ext cx="305885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Set Your Target Audience</a:t>
            </a:r>
            <a:endParaRPr lang="en-US" sz="2000"/>
          </a:p>
        </p:txBody>
      </p:sp>
      <p:sp>
        <p:nvSpPr>
          <p:cNvPr id="21" name="Rectangle 20"/>
          <p:cNvSpPr/>
          <p:nvPr/>
        </p:nvSpPr>
        <p:spPr>
          <a:xfrm>
            <a:off x="1969326" y="4375404"/>
            <a:ext cx="263726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Budget and Schedule</a:t>
            </a:r>
            <a:endParaRPr lang="en-US" sz="2000"/>
          </a:p>
        </p:txBody>
      </p:sp>
      <p:sp>
        <p:nvSpPr>
          <p:cNvPr id="22" name="Rectangle 21"/>
          <p:cNvSpPr/>
          <p:nvPr/>
        </p:nvSpPr>
        <p:spPr>
          <a:xfrm>
            <a:off x="1969325" y="5406916"/>
            <a:ext cx="190885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Create Your Ad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03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61855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Integration with Facebook Ads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724471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Setting Up an Instagram Ad Campaign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077" y="2265129"/>
            <a:ext cx="338906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Select Instagram Placement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6546" y="1739455"/>
            <a:ext cx="691742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Instagram ads are managed through Facebook Business Manager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077" y="3298289"/>
            <a:ext cx="292259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Creative Considerations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077" y="4367072"/>
            <a:ext cx="324960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Utilize Instagram Shopping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545" y="2700444"/>
            <a:ext cx="519550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Choose between Instagram feed, stories, or both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76546" y="3721911"/>
            <a:ext cx="659679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visually appealing content tailored to Instagram’s aesthetic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76545" y="4797686"/>
            <a:ext cx="574177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Tag products directly in posts and stories to drive sales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32332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Custom Audiences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974050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Simple Ad Targeting Techniques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077" y="2265129"/>
            <a:ext cx="252530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Lookalike Audiences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6545" y="1739455"/>
            <a:ext cx="974375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Target users who have interacted with your business (e.g., website visitors, email subscribers)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077" y="3298289"/>
            <a:ext cx="297132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Interest-Based Targeting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545" y="2700444"/>
            <a:ext cx="596740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Reach new users similar to your best existing customers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76546" y="3721911"/>
            <a:ext cx="804558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Target users based on their interests, behaviors, and activities on the platform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56645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Impressions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774347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Key Metrics for Measuring Ad Performance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077" y="2265129"/>
            <a:ext cx="87075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Clicks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6546" y="1763205"/>
            <a:ext cx="335483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Total times your ad was shown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077" y="3298289"/>
            <a:ext cx="316464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Click-Through Rate (CTR)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545" y="2724194"/>
            <a:ext cx="444736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Number of times users clicked on your ad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76546" y="3745661"/>
            <a:ext cx="621678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Percentage of people who clicked on your ad after seeing it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077" y="4319756"/>
            <a:ext cx="161133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Conversions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76546" y="4767128"/>
            <a:ext cx="641866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Actions taken as a result of the ad (e.g., purchases, sign-ups)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4076" y="5390197"/>
            <a:ext cx="346146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Return on Ad Spend (ROAS)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76545" y="5837569"/>
            <a:ext cx="518363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Revenue generated for every dollar spent on ads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418</TotalTime>
  <Words>551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Paid social media advertising involves using paid ads on social platforms to reach a wider audience and promote products or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745</cp:revision>
  <dcterms:created xsi:type="dcterms:W3CDTF">2024-06-08T09:17:22Z</dcterms:created>
  <dcterms:modified xsi:type="dcterms:W3CDTF">2024-09-25T06:05:51Z</dcterms:modified>
</cp:coreProperties>
</file>