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76" r:id="rId2"/>
  </p:sldMasterIdLst>
  <p:sldIdLst>
    <p:sldId id="290" r:id="rId3"/>
    <p:sldId id="256" r:id="rId4"/>
    <p:sldId id="257" r:id="rId5"/>
    <p:sldId id="270" r:id="rId6"/>
    <p:sldId id="258" r:id="rId7"/>
    <p:sldId id="259" r:id="rId8"/>
    <p:sldId id="260" r:id="rId9"/>
    <p:sldId id="261" r:id="rId10"/>
    <p:sldId id="28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87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8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5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7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2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0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1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5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7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5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4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1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7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61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03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0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9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6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53144" y="2151664"/>
            <a:ext cx="3973296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523" y="2312717"/>
            <a:ext cx="383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Pop-up messages to the user</a:t>
            </a:r>
          </a:p>
        </p:txBody>
      </p:sp>
    </p:spTree>
    <p:extLst>
      <p:ext uri="{BB962C8B-B14F-4D97-AF65-F5344CB8AC3E}">
        <p14:creationId xmlns:p14="http://schemas.microsoft.com/office/powerpoint/2010/main" val="35342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614" y="1440873"/>
            <a:ext cx="2612131" cy="6729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Alert Types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614" y="2421848"/>
            <a:ext cx="4488432" cy="45198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Three </a:t>
            </a:r>
            <a:r>
              <a:rPr lang="en-US" sz="2200" dirty="0"/>
              <a:t>primary types of </a:t>
            </a:r>
            <a:r>
              <a:rPr lang="en-US" sz="2200" dirty="0" smtClean="0"/>
              <a:t>alerts :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61529" y="3063117"/>
            <a:ext cx="1792954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Alert box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61529" y="3562599"/>
            <a:ext cx="2137338" cy="43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Confirm box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1529" y="4043551"/>
            <a:ext cx="2137338" cy="43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Prompt box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52" y="3212278"/>
            <a:ext cx="2195821" cy="22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81" y="609600"/>
            <a:ext cx="2386500" cy="6848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Alert </a:t>
            </a:r>
            <a:r>
              <a:rPr lang="en-US" b="1" dirty="0" smtClean="0">
                <a:solidFill>
                  <a:srgbClr val="0282EB"/>
                </a:solidFill>
              </a:rPr>
              <a:t>Box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2380" y="2030681"/>
            <a:ext cx="6899121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Has </a:t>
            </a:r>
            <a:r>
              <a:rPr lang="en-US" sz="2000" dirty="0"/>
              <a:t>an "OK" button, and the user must click "OK" to proceed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9" y="5533933"/>
            <a:ext cx="6934757" cy="115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173" y="2945817"/>
            <a:ext cx="6488807" cy="217246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92379" y="1534307"/>
            <a:ext cx="6685367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Used to display a simple message to the 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0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386500" cy="68481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0" y="1431905"/>
            <a:ext cx="7029079" cy="51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241" y="609600"/>
            <a:ext cx="2671508" cy="6848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Confirm Box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24241" y="2054431"/>
            <a:ext cx="4286552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Has two </a:t>
            </a:r>
            <a:r>
              <a:rPr lang="en-US" sz="2000" dirty="0"/>
              <a:t>buttons: "OK" and "Cancel"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4241" y="2601415"/>
            <a:ext cx="7766022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Returns </a:t>
            </a:r>
            <a:r>
              <a:rPr lang="en-US" sz="2000" dirty="0"/>
              <a:t>true if the user clicks "OK" and false if the user clicks "Cancel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72" y="3279027"/>
            <a:ext cx="6002173" cy="2022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72" y="5653766"/>
            <a:ext cx="6159330" cy="842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924240" y="1554947"/>
            <a:ext cx="4512185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Used to ask the user for confirmation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5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386500" cy="68481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1" y="1466230"/>
            <a:ext cx="7227807" cy="51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501" y="609600"/>
            <a:ext cx="2671508" cy="6848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Prompt Box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0501" y="2054431"/>
            <a:ext cx="4286552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Has two </a:t>
            </a:r>
            <a:r>
              <a:rPr lang="en-US" sz="2000" dirty="0"/>
              <a:t>buttons: "OK" and "Cancel"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26127" y="2601415"/>
            <a:ext cx="8751674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returns the input value if the user clicks "OK" and null if the user clicks "Cancel"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26" y="3195899"/>
            <a:ext cx="5148448" cy="2280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911" y="5795159"/>
            <a:ext cx="6432891" cy="843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090501" y="1554947"/>
            <a:ext cx="4286552" cy="49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Used to ask the user for input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0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386500" cy="68481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6644"/>
            <a:ext cx="6946624" cy="51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92" y="451262"/>
            <a:ext cx="1966491" cy="13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65230" y="3655410"/>
            <a:ext cx="105388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Alerts are used to display messages in the console.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B) </a:t>
            </a:r>
            <a:r>
              <a:rPr lang="en-US" sz="2400" dirty="0"/>
              <a:t>Alerts are used to display messages in a pop-up dialog box.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C) </a:t>
            </a:r>
            <a:r>
              <a:rPr lang="en-US" sz="2400" dirty="0"/>
              <a:t>Alerts are used to execute code asynchronously.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D) </a:t>
            </a:r>
            <a:r>
              <a:rPr lang="en-US" sz="2400" dirty="0"/>
              <a:t>Alerts are used to define variables in JavaScript.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6461" y="3064423"/>
            <a:ext cx="812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Which statement is correct about alerts in JavaScript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02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Data Type and Its Types? | Programming Tutorial for Beginners -  KnowledgeH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955" y="1347629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282EB"/>
                </a:solidFill>
              </a:rPr>
              <a:t>Introduction to </a:t>
            </a:r>
            <a:r>
              <a:rPr lang="en-US" dirty="0" smtClean="0">
                <a:solidFill>
                  <a:srgbClr val="0282EB"/>
                </a:solidFill>
              </a:rPr>
              <a:t>JavaScript, Alerts, and </a:t>
            </a:r>
            <a:r>
              <a:rPr lang="en-US" dirty="0">
                <a:solidFill>
                  <a:srgbClr val="0282EB"/>
                </a:solidFill>
              </a:rPr>
              <a:t>Data Types</a:t>
            </a:r>
          </a:p>
        </p:txBody>
      </p:sp>
      <p:pic>
        <p:nvPicPr>
          <p:cNvPr id="1026" name="Picture 2" descr="JavaScript - Simple English Wikipedia, the free encyclo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43" y="3895106"/>
            <a:ext cx="2716841" cy="27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876" y="609600"/>
            <a:ext cx="4737814" cy="7323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JavaScript Data Types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30363" y="2216674"/>
            <a:ext cx="3728411" cy="3598224"/>
            <a:chOff x="2145523" y="2279858"/>
            <a:chExt cx="3728411" cy="3598224"/>
          </a:xfrm>
        </p:grpSpPr>
        <p:sp>
          <p:nvSpPr>
            <p:cNvPr id="9" name="Rounded Rectangle 8"/>
            <p:cNvSpPr/>
            <p:nvPr/>
          </p:nvSpPr>
          <p:spPr>
            <a:xfrm>
              <a:off x="2145523" y="2279858"/>
              <a:ext cx="3728411" cy="35982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61760" y="3016128"/>
              <a:ext cx="3095938" cy="2553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3665" y="3122776"/>
              <a:ext cx="3012151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/>
                <a:t>String: "Hello"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/>
                <a:t>Number: 42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/>
                <a:t>Boolean: true or false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/>
                <a:t>Undefined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 smtClean="0"/>
                <a:t>Null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96888" y="2897375"/>
            <a:ext cx="3728411" cy="2363190"/>
            <a:chOff x="6555618" y="2834612"/>
            <a:chExt cx="3728411" cy="2363190"/>
          </a:xfrm>
        </p:grpSpPr>
        <p:sp>
          <p:nvSpPr>
            <p:cNvPr id="11" name="Rounded Rectangle 10"/>
            <p:cNvSpPr/>
            <p:nvPr/>
          </p:nvSpPr>
          <p:spPr>
            <a:xfrm>
              <a:off x="6555618" y="2834612"/>
              <a:ext cx="3728411" cy="236319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058295" y="3011998"/>
              <a:ext cx="2787620" cy="4519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</a:pPr>
              <a:r>
                <a:rPr lang="en-US" sz="2400" dirty="0" smtClean="0">
                  <a:solidFill>
                    <a:srgbClr val="7030A0"/>
                  </a:solidFill>
                </a:rPr>
                <a:t>Non-primitive Types</a:t>
              </a:r>
              <a:endParaRPr 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1855" y="3570882"/>
              <a:ext cx="3095938" cy="13656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55642" y="3762566"/>
              <a:ext cx="30121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/>
                <a:t>Object: { key: 'value' </a:t>
              </a:r>
              <a:r>
                <a:rPr lang="en-US" dirty="0" smtClean="0"/>
                <a:t>}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/>
                <a:t>Array: [1, 2, 3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25318" y="5873077"/>
            <a:ext cx="373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they directly store the value itself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96888" y="5300572"/>
            <a:ext cx="4129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they reference </a:t>
            </a:r>
            <a:r>
              <a:rPr lang="en-US" dirty="0" smtClean="0"/>
              <a:t>data instead of storing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044" y="2449944"/>
            <a:ext cx="2220245" cy="451983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 smtClean="0">
                <a:solidFill>
                  <a:srgbClr val="0070C0"/>
                </a:solidFill>
              </a:rPr>
              <a:t>Primitive Types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76" y="609600"/>
            <a:ext cx="1662105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Strings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76" y="1614325"/>
            <a:ext cx="4239050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sequence of characters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0042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4621" y="379218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Font typeface="Wingdings 3" panose="05040102010807070707" pitchFamily="18" charset="2"/>
              <a:buChar char=""/>
            </a:pPr>
            <a:r>
              <a:rPr lang="en-US" dirty="0"/>
              <a:t>'Hello'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4621" y="4213164"/>
            <a:ext cx="1219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Font typeface="Wingdings 3" panose="05040102010807070707" pitchFamily="18" charset="2"/>
              <a:buChar char=""/>
            </a:pPr>
            <a:r>
              <a:rPr lang="en-US" dirty="0"/>
              <a:t>"World"</a:t>
            </a:r>
          </a:p>
        </p:txBody>
      </p:sp>
    </p:spTree>
    <p:extLst>
      <p:ext uri="{BB962C8B-B14F-4D97-AF65-F5344CB8AC3E}">
        <p14:creationId xmlns:p14="http://schemas.microsoft.com/office/powerpoint/2010/main" val="16995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757" y="609600"/>
            <a:ext cx="2065864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Numbers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57" y="1614325"/>
            <a:ext cx="4239050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Numeric data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4423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002" y="3792188"/>
            <a:ext cx="79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Font typeface="Wingdings 3" panose="05040102010807070707" pitchFamily="18" charset="2"/>
              <a:buChar char=""/>
            </a:pPr>
            <a:r>
              <a:rPr lang="en-US" dirty="0"/>
              <a:t>123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9002" y="421316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Font typeface="Wingdings 3" panose="05040102010807070707" pitchFamily="18" charset="2"/>
              <a:buChar char=""/>
            </a:pPr>
            <a:r>
              <a:rPr lang="en-US" dirty="0"/>
              <a:t>3.14</a:t>
            </a:r>
          </a:p>
        </p:txBody>
      </p:sp>
    </p:spTree>
    <p:extLst>
      <p:ext uri="{BB962C8B-B14F-4D97-AF65-F5344CB8AC3E}">
        <p14:creationId xmlns:p14="http://schemas.microsoft.com/office/powerpoint/2010/main" val="5344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871" y="609600"/>
            <a:ext cx="2018367" cy="6966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872" y="1614325"/>
            <a:ext cx="4239050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Represents logical values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2538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117" y="379218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Font typeface="Wingdings 3" panose="05040102010807070707" pitchFamily="18" charset="2"/>
              <a:buChar char=""/>
            </a:pPr>
            <a:r>
              <a:rPr lang="en-US" dirty="0"/>
              <a:t>true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7117" y="421316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Font typeface="Wingdings 3" panose="05040102010807070707" pitchFamily="18" charset="2"/>
              <a:buChar char="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4820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95" y="645224"/>
            <a:ext cx="24087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Undefined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623" y="1614325"/>
            <a:ext cx="8314266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variable that has been declared but not assigned a value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2545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24" y="3697287"/>
            <a:ext cx="5205737" cy="12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77" y="609600"/>
            <a:ext cx="1176866" cy="696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282EB"/>
                </a:solidFill>
              </a:rPr>
              <a:t>Null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77" y="1614325"/>
            <a:ext cx="6193366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variable explicitly assigned with no value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0043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22" y="3697286"/>
            <a:ext cx="4615921" cy="13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499" y="609600"/>
            <a:ext cx="17229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Objects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499" y="1614325"/>
            <a:ext cx="3539066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Collection of properties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8165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77" y="3792188"/>
            <a:ext cx="6260751" cy="8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496" y="609600"/>
            <a:ext cx="17229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Array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496" y="1614325"/>
            <a:ext cx="3539066" cy="463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Ordered list of values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8162" y="3020292"/>
            <a:ext cx="1662105" cy="435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67" y="3792188"/>
            <a:ext cx="5551495" cy="10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2" y="595982"/>
            <a:ext cx="1841222" cy="125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69977" y="2859057"/>
            <a:ext cx="11680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Which data type represents a sequence of characters in JavaScript</a:t>
            </a:r>
            <a:r>
              <a:rPr lang="en-US" sz="2800" dirty="0" smtClean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2605" y="3511621"/>
            <a:ext cx="27186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UcParenR"/>
            </a:pPr>
            <a:r>
              <a:rPr lang="en-US" sz="2400" dirty="0" smtClean="0"/>
              <a:t>Number</a:t>
            </a:r>
          </a:p>
          <a:p>
            <a:pPr marL="514350" indent="-514350">
              <a:buAutoNum type="alphaUcParenR"/>
            </a:pPr>
            <a:r>
              <a:rPr lang="en-US" sz="2400" dirty="0" smtClean="0"/>
              <a:t>Boolean</a:t>
            </a:r>
          </a:p>
          <a:p>
            <a:pPr marL="514350" indent="-514350">
              <a:buAutoNum type="alphaUcParenR"/>
            </a:pPr>
            <a:r>
              <a:rPr lang="en-US" sz="2400" dirty="0" smtClean="0"/>
              <a:t>String</a:t>
            </a:r>
          </a:p>
          <a:p>
            <a:pPr marL="514350" indent="-514350">
              <a:buAutoNum type="alphaUcParenR"/>
            </a:pPr>
            <a:r>
              <a:rPr lang="en-US" sz="2400" dirty="0" smtClean="0"/>
              <a:t>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5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96" y="619733"/>
            <a:ext cx="1863218" cy="127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9396" y="3574371"/>
            <a:ext cx="2457388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UcParenR"/>
            </a:pPr>
            <a:r>
              <a:rPr lang="en-US" sz="2400" dirty="0" smtClean="0"/>
              <a:t>10</a:t>
            </a:r>
          </a:p>
          <a:p>
            <a:pPr marL="514350" indent="-514350">
              <a:lnSpc>
                <a:spcPct val="150000"/>
              </a:lnSpc>
              <a:buAutoNum type="alphaUcParenR"/>
            </a:pPr>
            <a:r>
              <a:rPr lang="en-US" sz="2400" dirty="0" smtClean="0"/>
              <a:t>55</a:t>
            </a:r>
          </a:p>
          <a:p>
            <a:pPr marL="514350" indent="-514350">
              <a:lnSpc>
                <a:spcPct val="150000"/>
              </a:lnSpc>
              <a:buAutoNum type="alphaUcParenR"/>
            </a:pPr>
            <a:r>
              <a:rPr lang="en-US" sz="2400" dirty="0" smtClean="0"/>
              <a:t>‘55’</a:t>
            </a:r>
          </a:p>
          <a:p>
            <a:pPr marL="514350" indent="-514350">
              <a:lnSpc>
                <a:spcPct val="150000"/>
              </a:lnSpc>
              <a:buAutoNum type="alphaUcParenR"/>
            </a:pPr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75226" y="2952711"/>
            <a:ext cx="9677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What is the value </a:t>
            </a:r>
            <a:r>
              <a:rPr lang="en-US" sz="2800" dirty="0"/>
              <a:t>of the expression 5 + "</a:t>
            </a:r>
            <a:r>
              <a:rPr lang="en-US" sz="2800" dirty="0" smtClean="0"/>
              <a:t>5“ in </a:t>
            </a:r>
            <a:r>
              <a:rPr lang="en-US" sz="2800" dirty="0"/>
              <a:t>JavaScript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3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40983" cy="7323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About today…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856" y="2612572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Using Alerts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856" y="3184028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Understanding Data Types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856" y="2065587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Introduction to JavaScript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73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362" y="609600"/>
            <a:ext cx="17229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RECAP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69" y="1665174"/>
            <a:ext cx="8616973" cy="2065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268" y="3946896"/>
            <a:ext cx="8616973" cy="196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7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737" y="633350"/>
            <a:ext cx="17229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RECAP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37" y="1829439"/>
            <a:ext cx="8762753" cy="2039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08" y="657101"/>
            <a:ext cx="17229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RECAP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06" y="1658112"/>
            <a:ext cx="9469031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88" y="668977"/>
            <a:ext cx="1722966" cy="696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RECAP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86" y="1992250"/>
            <a:ext cx="842069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742" y="1120238"/>
            <a:ext cx="2688166" cy="7239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282EB"/>
                </a:solidFill>
              </a:rPr>
              <a:t>Home Work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742" y="2239427"/>
            <a:ext cx="5863166" cy="1585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Practice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Writing 3 alerts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different data types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642100" y="4902200"/>
            <a:ext cx="5511800" cy="1955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NEXT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JavaScript variables and naming conventions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12"/>
            <a:ext cx="12192000" cy="68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742" y="732607"/>
            <a:ext cx="4488432" cy="6848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What is JavaScript</a:t>
            </a:r>
            <a:r>
              <a:rPr lang="en-US" b="1" dirty="0" smtClean="0">
                <a:solidFill>
                  <a:srgbClr val="0282EB"/>
                </a:solidFill>
              </a:rPr>
              <a:t>?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76742" y="2504616"/>
            <a:ext cx="8596668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Created by Brendan </a:t>
            </a:r>
            <a:r>
              <a:rPr lang="en-US" sz="2000" dirty="0" err="1"/>
              <a:t>Eich</a:t>
            </a:r>
            <a:r>
              <a:rPr lang="en-US" sz="2000" dirty="0"/>
              <a:t> in 1995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6742" y="3113623"/>
            <a:ext cx="4654687" cy="2123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D0D0D"/>
                </a:solidFill>
                <a:latin typeface="ui-sans-serif"/>
              </a:rPr>
              <a:t>Uses:</a:t>
            </a:r>
            <a:endParaRPr lang="en-US" sz="2000" dirty="0" smtClean="0">
              <a:solidFill>
                <a:srgbClr val="0D0D0D"/>
              </a:solidFill>
              <a:latin typeface="ui-sans-serif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D0D0D"/>
                </a:solidFill>
                <a:latin typeface="ui-sans-serif"/>
              </a:rPr>
              <a:t>Enhancing 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web </a:t>
            </a:r>
            <a:r>
              <a:rPr lang="en-US" sz="2000" dirty="0" smtClean="0">
                <a:solidFill>
                  <a:srgbClr val="0D0D0D"/>
                </a:solidFill>
                <a:latin typeface="ui-sans-serif"/>
              </a:rPr>
              <a:t>pages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D0D0D"/>
                </a:solidFill>
                <a:latin typeface="ui-sans-serif"/>
              </a:rPr>
              <a:t>Building 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web </a:t>
            </a:r>
            <a:r>
              <a:rPr lang="en-US" sz="2000" dirty="0" smtClean="0">
                <a:solidFill>
                  <a:srgbClr val="0D0D0D"/>
                </a:solidFill>
                <a:latin typeface="ui-sans-serif"/>
              </a:rPr>
              <a:t>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D0D0D"/>
                </a:solidFill>
                <a:latin typeface="ui-sans-serif"/>
              </a:rPr>
              <a:t>Game development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sz="2000" dirty="0" smtClean="0">
                <a:solidFill>
                  <a:srgbClr val="0D0D0D"/>
                </a:solidFill>
                <a:latin typeface="ui-sans-serif"/>
              </a:rPr>
              <a:t>                                                      </a:t>
            </a:r>
            <a:r>
              <a:rPr lang="en-US" sz="2000" dirty="0" err="1" smtClean="0">
                <a:solidFill>
                  <a:srgbClr val="0D0D0D"/>
                </a:solidFill>
                <a:latin typeface="ui-sans-serif"/>
              </a:rPr>
              <a:t>etc</a:t>
            </a:r>
            <a:endParaRPr lang="en-US" sz="2000" dirty="0" smtClean="0">
              <a:solidFill>
                <a:srgbClr val="0D0D0D"/>
              </a:solidFill>
              <a:latin typeface="ui-sans-serif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3074" name="Picture 2" descr="JavaScript Framework Services | JavaScript Development Company | In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511" y="3596788"/>
            <a:ext cx="2877300" cy="28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76742" y="2057607"/>
            <a:ext cx="8596668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programming language used to make web pages interactive</a:t>
            </a:r>
          </a:p>
        </p:txBody>
      </p:sp>
    </p:spTree>
    <p:extLst>
      <p:ext uri="{BB962C8B-B14F-4D97-AF65-F5344CB8AC3E}">
        <p14:creationId xmlns:p14="http://schemas.microsoft.com/office/powerpoint/2010/main" val="22980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614" y="621476"/>
            <a:ext cx="5117824" cy="68481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Why learn JavaScript?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3614" y="2314607"/>
            <a:ext cx="8596668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Versatility:</a:t>
            </a:r>
            <a:r>
              <a:rPr lang="en-US" dirty="0"/>
              <a:t> Works on both client-side and server-side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3614" y="2947364"/>
            <a:ext cx="7207882" cy="47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Community:</a:t>
            </a:r>
            <a:r>
              <a:rPr lang="en-US" dirty="0"/>
              <a:t> Large community and extensive resources</a:t>
            </a:r>
            <a:endParaRPr lang="en-US" sz="2000" dirty="0"/>
          </a:p>
        </p:txBody>
      </p:sp>
      <p:pic>
        <p:nvPicPr>
          <p:cNvPr id="5122" name="Picture 2" descr="Learn JavaScript: Tutorials for all programmers- Stackif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03" y="3673368"/>
            <a:ext cx="6362041" cy="3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844596">
            <a:off x="4430674" y="4453724"/>
            <a:ext cx="47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7881" y="3673368"/>
            <a:ext cx="47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634" y="3600864"/>
            <a:ext cx="47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979329">
            <a:off x="8763989" y="4494051"/>
            <a:ext cx="47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3614" y="1782558"/>
            <a:ext cx="8596668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Popularity:</a:t>
            </a:r>
            <a:r>
              <a:rPr lang="en-US" dirty="0" smtClean="0"/>
              <a:t> Widely used in web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30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60" y="692414"/>
            <a:ext cx="6566614" cy="68481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Adding JavaScript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479" y="2135960"/>
            <a:ext cx="2362750" cy="45198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smtClean="0">
                <a:solidFill>
                  <a:srgbClr val="0D0D0D"/>
                </a:solidFill>
                <a:latin typeface="ui-sans-serif"/>
              </a:rPr>
              <a:t> Inline Script</a:t>
            </a:r>
            <a:endParaRPr lang="en-US" altLang="en-US" sz="2400" dirty="0">
              <a:solidFill>
                <a:srgbClr val="0D0D0D"/>
              </a:solidFill>
              <a:latin typeface="ui-sans-serif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5480" y="4278156"/>
            <a:ext cx="2635882" cy="472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smtClean="0">
                <a:solidFill>
                  <a:srgbClr val="0D0D0D"/>
                </a:solidFill>
                <a:latin typeface="ui-sans-serif"/>
              </a:rPr>
              <a:t> External Script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56753" y="2753992"/>
            <a:ext cx="3194022" cy="1259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&lt;script&gt;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0D0D0D"/>
                </a:solidFill>
                <a:latin typeface="ui-monospace"/>
              </a:rPr>
              <a:t>  </a:t>
            </a:r>
            <a:r>
              <a:rPr lang="en-US" altLang="en-US" sz="2400" dirty="0" smtClean="0">
                <a:solidFill>
                  <a:srgbClr val="00B050"/>
                </a:solidFill>
                <a:latin typeface="ui-monospace"/>
              </a:rPr>
              <a:t>alert('Hello, world!');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&lt;/script&gt;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ui-sans-serif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56753" y="4884183"/>
            <a:ext cx="4607187" cy="472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&lt;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script </a:t>
            </a:r>
            <a:r>
              <a:rPr lang="en-US" altLang="en-US" sz="2400" dirty="0" err="1">
                <a:solidFill>
                  <a:srgbClr val="00B050"/>
                </a:solidFill>
                <a:latin typeface="ui-monospace"/>
              </a:rPr>
              <a:t>src</a:t>
            </a:r>
            <a:r>
              <a:rPr lang="en-US" altLang="en-US" sz="2400" dirty="0">
                <a:solidFill>
                  <a:srgbClr val="00B050"/>
                </a:solidFill>
                <a:latin typeface="ui-monospace"/>
              </a:rPr>
              <a:t>="script.js"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&gt;&lt;/script&gt;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ui-sans-serif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7" y="2161307"/>
            <a:ext cx="4600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067850" cy="684810"/>
          </a:xfrm>
        </p:spPr>
        <p:txBody>
          <a:bodyPr>
            <a:noAutofit/>
          </a:bodyPr>
          <a:lstStyle/>
          <a:p>
            <a:r>
              <a:rPr lang="en-US" b="1" dirty="0" smtClean="0"/>
              <a:t>Your first JavaScript Code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70" y="1570572"/>
            <a:ext cx="6719888" cy="49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39" y="394102"/>
            <a:ext cx="1898845" cy="1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15016" y="3513257"/>
            <a:ext cx="6053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Styling web pages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B) </a:t>
            </a:r>
            <a:r>
              <a:rPr lang="en-US" sz="2400" dirty="0"/>
              <a:t>Adding interactivity and dynamic behavior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C) </a:t>
            </a:r>
            <a:r>
              <a:rPr lang="en-US" sz="2400" dirty="0"/>
              <a:t>Creating database queries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D) </a:t>
            </a:r>
            <a:r>
              <a:rPr lang="en-US" sz="2400" dirty="0"/>
              <a:t>Generating server-side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125" y="2990037"/>
            <a:ext cx="8915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JavaScript used for primarily in web development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2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495</Words>
  <Application>Microsoft Office PowerPoint</Application>
  <PresentationFormat>Widescreen</PresentationFormat>
  <Paragraphs>118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Century Gothic</vt:lpstr>
      <vt:lpstr>Corbel</vt:lpstr>
      <vt:lpstr>ui-monospace</vt:lpstr>
      <vt:lpstr>ui-sans-serif</vt:lpstr>
      <vt:lpstr>Wingdings</vt:lpstr>
      <vt:lpstr>Wingdings 3</vt:lpstr>
      <vt:lpstr>Mesh</vt:lpstr>
      <vt:lpstr>Parallax</vt:lpstr>
      <vt:lpstr>PowerPoint Presentation</vt:lpstr>
      <vt:lpstr>Introduction to JavaScript, Alerts, and Data Types</vt:lpstr>
      <vt:lpstr>About today…</vt:lpstr>
      <vt:lpstr>PowerPoint Presentation</vt:lpstr>
      <vt:lpstr>What is JavaScript?</vt:lpstr>
      <vt:lpstr>Why learn JavaScript?</vt:lpstr>
      <vt:lpstr>Adding JavaScript to HTML</vt:lpstr>
      <vt:lpstr>Your first JavaScript Code</vt:lpstr>
      <vt:lpstr>PowerPoint Presentation</vt:lpstr>
      <vt:lpstr>PowerPoint Presentation</vt:lpstr>
      <vt:lpstr>Alert Types</vt:lpstr>
      <vt:lpstr>Alert Box</vt:lpstr>
      <vt:lpstr>Example</vt:lpstr>
      <vt:lpstr>Confirm Box</vt:lpstr>
      <vt:lpstr>Example</vt:lpstr>
      <vt:lpstr>Prompt Box</vt:lpstr>
      <vt:lpstr>Example</vt:lpstr>
      <vt:lpstr>PowerPoint Presentation</vt:lpstr>
      <vt:lpstr>PowerPoint Presentation</vt:lpstr>
      <vt:lpstr>JavaScript Data Types</vt:lpstr>
      <vt:lpstr>Strings</vt:lpstr>
      <vt:lpstr>Numbers</vt:lpstr>
      <vt:lpstr>Booleans</vt:lpstr>
      <vt:lpstr>Undefined</vt:lpstr>
      <vt:lpstr>Null</vt:lpstr>
      <vt:lpstr>Objects</vt:lpstr>
      <vt:lpstr>Array</vt:lpstr>
      <vt:lpstr>PowerPoint Presentation</vt:lpstr>
      <vt:lpstr>PowerPoint Presentation</vt:lpstr>
      <vt:lpstr>RECAP</vt:lpstr>
      <vt:lpstr>RECAP</vt:lpstr>
      <vt:lpstr>RECAP</vt:lpstr>
      <vt:lpstr>RECAP</vt:lpstr>
      <vt:lpstr>PowerPoint Presentation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260</cp:revision>
  <dcterms:created xsi:type="dcterms:W3CDTF">2024-06-04T12:12:11Z</dcterms:created>
  <dcterms:modified xsi:type="dcterms:W3CDTF">2024-09-14T06:25:01Z</dcterms:modified>
</cp:coreProperties>
</file>